
<file path=[Content_Types].xml><?xml version="1.0" encoding="utf-8"?>
<Types xmlns="http://schemas.openxmlformats.org/package/2006/content-types">
  <Default Extension="fntdata" ContentType="application/x-fontdata"/>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7"/>
  </p:notesMasterIdLst>
  <p:sldIdLst>
    <p:sldId id="830" r:id="rId2"/>
    <p:sldId id="831" r:id="rId3"/>
    <p:sldId id="832" r:id="rId4"/>
    <p:sldId id="833" r:id="rId5"/>
    <p:sldId id="385" r:id="rId6"/>
  </p:sldIdLst>
  <p:sldSz cx="12192000" cy="6858000"/>
  <p:notesSz cx="6858000" cy="9144000"/>
  <p:embeddedFontLst>
    <p:embeddedFont>
      <p:font typeface="Bahnschrift" panose="020B0502040204020203" pitchFamily="34" charset="0"/>
      <p:regular r:id="rId8"/>
      <p:bold r:id="rId9"/>
    </p:embeddedFont>
    <p:embeddedFont>
      <p:font typeface="BIZ UDPゴシック" panose="020B0400000000000000" pitchFamily="34" charset="-128"/>
      <p:regular r:id="rId10"/>
      <p:bold r:id="rId11"/>
    </p:embeddedFont>
    <p:embeddedFont>
      <p:font typeface="Century Gothic" panose="020B0502020202020204" pitchFamily="34" charset="0"/>
      <p:regular r:id="rId12"/>
      <p:bold r:id="rId13"/>
      <p:italic r:id="rId14"/>
      <p:boldItalic r:id="rId15"/>
    </p:embeddedFont>
    <p:embeddedFont>
      <p:font typeface="Impact" panose="020B0806030902050204" pitchFamily="34" charset="0"/>
      <p:regular r:id="rId16"/>
    </p:embeddedFont>
    <p:embeddedFont>
      <p:font typeface="Poppins SemiBold" panose="020B0604020202020204" pitchFamily="34" charset="0"/>
      <p:regular r:id="rId17"/>
      <p:bold r:id="rId18"/>
      <p:italic r:id="rId19"/>
      <p:boldItalic r:id="rId20"/>
    </p:embeddedFont>
    <p:embeddedFont>
      <p:font typeface="メイリオ" panose="020B0604030504040204" pitchFamily="34" charset="-128"/>
      <p:regular r:id="rId21"/>
      <p:bold r:id="rId22"/>
      <p:italic r:id="rId23"/>
      <p:boldItalic r:id="rId24"/>
    </p:embeddedFont>
    <p:embeddedFont>
      <p:font typeface="游ゴシック" panose="020B0400000000000000" pitchFamily="34" charset="-128"/>
      <p:regular r:id="rId25"/>
      <p:bold r:id="rId26"/>
    </p:embeddedFont>
    <p:embeddedFont>
      <p:font typeface="游ゴシック Light" panose="020B0300000000000000" pitchFamily="34" charset="-128"/>
      <p:regular r:id="rId27"/>
    </p:embeddedFont>
  </p:embeddedFontLst>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5FFFB"/>
    <a:srgbClr val="FFFB00"/>
    <a:srgbClr val="3C3C3C"/>
    <a:srgbClr val="D5CFC3"/>
    <a:srgbClr val="F0F3F4"/>
    <a:srgbClr val="27282C"/>
    <a:srgbClr val="EFE7D3"/>
    <a:srgbClr val="D8FF75"/>
    <a:srgbClr val="C8FF3F"/>
    <a:srgbClr val="B6FF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60B012C-9509-4A31-AA3E-9922491B5F5E}" v="6" dt="2022-12-03T10:25:55.41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37"/>
  </p:normalViewPr>
  <p:slideViewPr>
    <p:cSldViewPr snapToGrid="0">
      <p:cViewPr varScale="1">
        <p:scale>
          <a:sx n="103" d="100"/>
          <a:sy n="103" d="100"/>
        </p:scale>
        <p:origin x="896" y="4112"/>
      </p:cViewPr>
      <p:guideLst/>
    </p:cSldViewPr>
  </p:slideViewPr>
  <p:notesTextViewPr>
    <p:cViewPr>
      <p:scale>
        <a:sx n="1" d="1"/>
        <a:sy n="1" d="1"/>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font" Target="fonts/font6.fntdata"/><Relationship Id="rId18" Type="http://schemas.openxmlformats.org/officeDocument/2006/relationships/font" Target="fonts/font11.fntdata"/><Relationship Id="rId26" Type="http://schemas.openxmlformats.org/officeDocument/2006/relationships/font" Target="fonts/font19.fntdata"/><Relationship Id="rId3" Type="http://schemas.openxmlformats.org/officeDocument/2006/relationships/slide" Target="slides/slide2.xml"/><Relationship Id="rId21" Type="http://schemas.openxmlformats.org/officeDocument/2006/relationships/font" Target="fonts/font14.fntdata"/><Relationship Id="rId7" Type="http://schemas.openxmlformats.org/officeDocument/2006/relationships/notesMaster" Target="notesMasters/notesMaster1.xml"/><Relationship Id="rId12" Type="http://schemas.openxmlformats.org/officeDocument/2006/relationships/font" Target="fonts/font5.fntdata"/><Relationship Id="rId17" Type="http://schemas.openxmlformats.org/officeDocument/2006/relationships/font" Target="fonts/font10.fntdata"/><Relationship Id="rId25" Type="http://schemas.openxmlformats.org/officeDocument/2006/relationships/font" Target="fonts/font18.fntdata"/><Relationship Id="rId33"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font" Target="fonts/font9.fntdata"/><Relationship Id="rId20" Type="http://schemas.openxmlformats.org/officeDocument/2006/relationships/font" Target="fonts/font13.fntdata"/><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4.fntdata"/><Relationship Id="rId24" Type="http://schemas.openxmlformats.org/officeDocument/2006/relationships/font" Target="fonts/font17.fntdata"/><Relationship Id="rId32"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font" Target="fonts/font8.fntdata"/><Relationship Id="rId23" Type="http://schemas.openxmlformats.org/officeDocument/2006/relationships/font" Target="fonts/font16.fntdata"/><Relationship Id="rId28" Type="http://schemas.openxmlformats.org/officeDocument/2006/relationships/presProps" Target="presProps.xml"/><Relationship Id="rId10" Type="http://schemas.openxmlformats.org/officeDocument/2006/relationships/font" Target="fonts/font3.fntdata"/><Relationship Id="rId19" Type="http://schemas.openxmlformats.org/officeDocument/2006/relationships/font" Target="fonts/font12.fntdata"/><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font" Target="fonts/font2.fntdata"/><Relationship Id="rId14" Type="http://schemas.openxmlformats.org/officeDocument/2006/relationships/font" Target="fonts/font7.fntdata"/><Relationship Id="rId22" Type="http://schemas.openxmlformats.org/officeDocument/2006/relationships/font" Target="fonts/font15.fntdata"/><Relationship Id="rId27" Type="http://schemas.openxmlformats.org/officeDocument/2006/relationships/font" Target="fonts/font20.fntdata"/><Relationship Id="rId30" Type="http://schemas.openxmlformats.org/officeDocument/2006/relationships/theme" Target="theme/theme1.xml"/><Relationship Id="rId8" Type="http://schemas.openxmlformats.org/officeDocument/2006/relationships/font" Target="fonts/font1.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白木 久弥子" userId="e28b147be836477a" providerId="LiveId" clId="{260B012C-9509-4A31-AA3E-9922491B5F5E}"/>
    <pc:docChg chg="addSld delSld modSld modMainMaster">
      <pc:chgData name="白木 久弥子" userId="e28b147be836477a" providerId="LiveId" clId="{260B012C-9509-4A31-AA3E-9922491B5F5E}" dt="2022-12-03T10:29:21.070" v="276" actId="20577"/>
      <pc:docMkLst>
        <pc:docMk/>
      </pc:docMkLst>
      <pc:sldChg chg="modNotesTx">
        <pc:chgData name="白木 久弥子" userId="e28b147be836477a" providerId="LiveId" clId="{260B012C-9509-4A31-AA3E-9922491B5F5E}" dt="2022-12-02T14:59:23.482" v="175" actId="20577"/>
        <pc:sldMkLst>
          <pc:docMk/>
          <pc:sldMk cId="0" sldId="260"/>
        </pc:sldMkLst>
      </pc:sldChg>
      <pc:sldChg chg="modNotesTx">
        <pc:chgData name="白木 久弥子" userId="e28b147be836477a" providerId="LiveId" clId="{260B012C-9509-4A31-AA3E-9922491B5F5E}" dt="2022-12-02T14:50:56.314" v="101" actId="20577"/>
        <pc:sldMkLst>
          <pc:docMk/>
          <pc:sldMk cId="365342882" sldId="281"/>
        </pc:sldMkLst>
      </pc:sldChg>
      <pc:sldChg chg="modNotesTx">
        <pc:chgData name="白木 久弥子" userId="e28b147be836477a" providerId="LiveId" clId="{260B012C-9509-4A31-AA3E-9922491B5F5E}" dt="2022-12-02T14:32:02.281" v="29" actId="20577"/>
        <pc:sldMkLst>
          <pc:docMk/>
          <pc:sldMk cId="3623494761" sldId="284"/>
        </pc:sldMkLst>
      </pc:sldChg>
      <pc:sldChg chg="modNotesTx">
        <pc:chgData name="白木 久弥子" userId="e28b147be836477a" providerId="LiveId" clId="{260B012C-9509-4A31-AA3E-9922491B5F5E}" dt="2022-12-02T14:34:45.521" v="35" actId="20577"/>
        <pc:sldMkLst>
          <pc:docMk/>
          <pc:sldMk cId="355695838" sldId="292"/>
        </pc:sldMkLst>
      </pc:sldChg>
      <pc:sldChg chg="modNotesTx">
        <pc:chgData name="白木 久弥子" userId="e28b147be836477a" providerId="LiveId" clId="{260B012C-9509-4A31-AA3E-9922491B5F5E}" dt="2022-12-02T14:39:03.537" v="54" actId="20577"/>
        <pc:sldMkLst>
          <pc:docMk/>
          <pc:sldMk cId="3773514570" sldId="296"/>
        </pc:sldMkLst>
      </pc:sldChg>
      <pc:sldChg chg="modNotesTx">
        <pc:chgData name="白木 久弥子" userId="e28b147be836477a" providerId="LiveId" clId="{260B012C-9509-4A31-AA3E-9922491B5F5E}" dt="2022-12-02T14:53:58.818" v="141" actId="20577"/>
        <pc:sldMkLst>
          <pc:docMk/>
          <pc:sldMk cId="1834535153" sldId="297"/>
        </pc:sldMkLst>
      </pc:sldChg>
      <pc:sldChg chg="modNotesTx">
        <pc:chgData name="白木 久弥子" userId="e28b147be836477a" providerId="LiveId" clId="{260B012C-9509-4A31-AA3E-9922491B5F5E}" dt="2022-12-02T14:39:15.569" v="57" actId="20577"/>
        <pc:sldMkLst>
          <pc:docMk/>
          <pc:sldMk cId="925263295" sldId="303"/>
        </pc:sldMkLst>
      </pc:sldChg>
      <pc:sldChg chg="modNotesTx">
        <pc:chgData name="白木 久弥子" userId="e28b147be836477a" providerId="LiveId" clId="{260B012C-9509-4A31-AA3E-9922491B5F5E}" dt="2022-12-02T14:49:29.586" v="95" actId="20577"/>
        <pc:sldMkLst>
          <pc:docMk/>
          <pc:sldMk cId="4135398214" sldId="315"/>
        </pc:sldMkLst>
      </pc:sldChg>
      <pc:sldChg chg="modNotesTx">
        <pc:chgData name="白木 久弥子" userId="e28b147be836477a" providerId="LiveId" clId="{260B012C-9509-4A31-AA3E-9922491B5F5E}" dt="2022-12-02T14:51:09.938" v="104" actId="20577"/>
        <pc:sldMkLst>
          <pc:docMk/>
          <pc:sldMk cId="2329893979" sldId="321"/>
        </pc:sldMkLst>
      </pc:sldChg>
      <pc:sldChg chg="modNotesTx">
        <pc:chgData name="白木 久弥子" userId="e28b147be836477a" providerId="LiveId" clId="{260B012C-9509-4A31-AA3E-9922491B5F5E}" dt="2022-12-02T14:53:13.769" v="132"/>
        <pc:sldMkLst>
          <pc:docMk/>
          <pc:sldMk cId="1627172068" sldId="324"/>
        </pc:sldMkLst>
      </pc:sldChg>
      <pc:sldChg chg="del modNotesTx">
        <pc:chgData name="白木 久弥子" userId="e28b147be836477a" providerId="LiveId" clId="{260B012C-9509-4A31-AA3E-9922491B5F5E}" dt="2022-12-03T05:07:52.377" v="178" actId="47"/>
        <pc:sldMkLst>
          <pc:docMk/>
          <pc:sldMk cId="2699127631" sldId="329"/>
        </pc:sldMkLst>
      </pc:sldChg>
      <pc:sldChg chg="modNotesTx">
        <pc:chgData name="白木 久弥子" userId="e28b147be836477a" providerId="LiveId" clId="{260B012C-9509-4A31-AA3E-9922491B5F5E}" dt="2022-12-02T14:54:26.457" v="145" actId="20577"/>
        <pc:sldMkLst>
          <pc:docMk/>
          <pc:sldMk cId="2731257624" sldId="337"/>
        </pc:sldMkLst>
      </pc:sldChg>
      <pc:sldChg chg="modNotesTx">
        <pc:chgData name="白木 久弥子" userId="e28b147be836477a" providerId="LiveId" clId="{260B012C-9509-4A31-AA3E-9922491B5F5E}" dt="2022-12-02T14:55:56.203" v="148" actId="20577"/>
        <pc:sldMkLst>
          <pc:docMk/>
          <pc:sldMk cId="1621802200" sldId="339"/>
        </pc:sldMkLst>
      </pc:sldChg>
      <pc:sldChg chg="modNotesTx">
        <pc:chgData name="白木 久弥子" userId="e28b147be836477a" providerId="LiveId" clId="{260B012C-9509-4A31-AA3E-9922491B5F5E}" dt="2022-12-02T14:53:35.905" v="138" actId="20577"/>
        <pc:sldMkLst>
          <pc:docMk/>
          <pc:sldMk cId="4137199146" sldId="349"/>
        </pc:sldMkLst>
      </pc:sldChg>
      <pc:sldChg chg="modNotesTx">
        <pc:chgData name="白木 久弥子" userId="e28b147be836477a" providerId="LiveId" clId="{260B012C-9509-4A31-AA3E-9922491B5F5E}" dt="2022-12-02T14:59:16.794" v="167" actId="20577"/>
        <pc:sldMkLst>
          <pc:docMk/>
          <pc:sldMk cId="1198059474" sldId="364"/>
        </pc:sldMkLst>
      </pc:sldChg>
      <pc:sldChg chg="modNotesTx">
        <pc:chgData name="白木 久弥子" userId="e28b147be836477a" providerId="LiveId" clId="{260B012C-9509-4A31-AA3E-9922491B5F5E}" dt="2022-12-02T14:52:58.399" v="131" actId="20577"/>
        <pc:sldMkLst>
          <pc:docMk/>
          <pc:sldMk cId="3976558075" sldId="369"/>
        </pc:sldMkLst>
      </pc:sldChg>
      <pc:sldChg chg="modNotesTx">
        <pc:chgData name="白木 久弥子" userId="e28b147be836477a" providerId="LiveId" clId="{260B012C-9509-4A31-AA3E-9922491B5F5E}" dt="2022-12-02T14:49:49.954" v="98" actId="20577"/>
        <pc:sldMkLst>
          <pc:docMk/>
          <pc:sldMk cId="1438494782" sldId="371"/>
        </pc:sldMkLst>
      </pc:sldChg>
      <pc:sldChg chg="modNotesTx">
        <pc:chgData name="白木 久弥子" userId="e28b147be836477a" providerId="LiveId" clId="{260B012C-9509-4A31-AA3E-9922491B5F5E}" dt="2022-12-02T14:31:10.487" v="26" actId="20577"/>
        <pc:sldMkLst>
          <pc:docMk/>
          <pc:sldMk cId="681399044" sldId="385"/>
        </pc:sldMkLst>
      </pc:sldChg>
      <pc:sldChg chg="modNotesTx">
        <pc:chgData name="白木 久弥子" userId="e28b147be836477a" providerId="LiveId" clId="{260B012C-9509-4A31-AA3E-9922491B5F5E}" dt="2022-12-02T14:56:01.268" v="151" actId="20577"/>
        <pc:sldMkLst>
          <pc:docMk/>
          <pc:sldMk cId="3418498718" sldId="388"/>
        </pc:sldMkLst>
      </pc:sldChg>
      <pc:sldChg chg="modNotesTx">
        <pc:chgData name="白木 久弥子" userId="e28b147be836477a" providerId="LiveId" clId="{260B012C-9509-4A31-AA3E-9922491B5F5E}" dt="2022-12-02T14:53:26.155" v="135" actId="20577"/>
        <pc:sldMkLst>
          <pc:docMk/>
          <pc:sldMk cId="863516180" sldId="392"/>
        </pc:sldMkLst>
      </pc:sldChg>
      <pc:sldChg chg="modNotesTx">
        <pc:chgData name="白木 久弥子" userId="e28b147be836477a" providerId="LiveId" clId="{260B012C-9509-4A31-AA3E-9922491B5F5E}" dt="2022-12-02T14:41:04.726" v="63" actId="20577"/>
        <pc:sldMkLst>
          <pc:docMk/>
          <pc:sldMk cId="4001192156" sldId="797"/>
        </pc:sldMkLst>
      </pc:sldChg>
      <pc:sldChg chg="modNotesTx">
        <pc:chgData name="白木 久弥子" userId="e28b147be836477a" providerId="LiveId" clId="{260B012C-9509-4A31-AA3E-9922491B5F5E}" dt="2022-12-02T14:35:51.536" v="41" actId="20577"/>
        <pc:sldMkLst>
          <pc:docMk/>
          <pc:sldMk cId="2132735798" sldId="800"/>
        </pc:sldMkLst>
      </pc:sldChg>
      <pc:sldChg chg="modNotesTx">
        <pc:chgData name="白木 久弥子" userId="e28b147be836477a" providerId="LiveId" clId="{260B012C-9509-4A31-AA3E-9922491B5F5E}" dt="2022-12-02T14:34:58.057" v="38" actId="20577"/>
        <pc:sldMkLst>
          <pc:docMk/>
          <pc:sldMk cId="2988118861" sldId="801"/>
        </pc:sldMkLst>
      </pc:sldChg>
      <pc:sldChg chg="modNotesTx">
        <pc:chgData name="白木 久弥子" userId="e28b147be836477a" providerId="LiveId" clId="{260B012C-9509-4A31-AA3E-9922491B5F5E}" dt="2022-12-02T14:32:34.097" v="32" actId="20577"/>
        <pc:sldMkLst>
          <pc:docMk/>
          <pc:sldMk cId="928385739" sldId="804"/>
        </pc:sldMkLst>
      </pc:sldChg>
      <pc:sldChg chg="modNotesTx">
        <pc:chgData name="白木 久弥子" userId="e28b147be836477a" providerId="LiveId" clId="{260B012C-9509-4A31-AA3E-9922491B5F5E}" dt="2022-12-02T14:39:41.640" v="60" actId="20577"/>
        <pc:sldMkLst>
          <pc:docMk/>
          <pc:sldMk cId="1888881537" sldId="806"/>
        </pc:sldMkLst>
      </pc:sldChg>
      <pc:sldChg chg="modNotesTx">
        <pc:chgData name="白木 久弥子" userId="e28b147be836477a" providerId="LiveId" clId="{260B012C-9509-4A31-AA3E-9922491B5F5E}" dt="2022-12-02T14:41:11.650" v="66" actId="20577"/>
        <pc:sldMkLst>
          <pc:docMk/>
          <pc:sldMk cId="3815090699" sldId="817"/>
        </pc:sldMkLst>
      </pc:sldChg>
      <pc:sldChg chg="modNotesTx">
        <pc:chgData name="白木 久弥子" userId="e28b147be836477a" providerId="LiveId" clId="{260B012C-9509-4A31-AA3E-9922491B5F5E}" dt="2022-12-02T14:38:05.536" v="50" actId="20577"/>
        <pc:sldMkLst>
          <pc:docMk/>
          <pc:sldMk cId="2784380362" sldId="823"/>
        </pc:sldMkLst>
      </pc:sldChg>
      <pc:sldChg chg="modNotesTx">
        <pc:chgData name="白木 久弥子" userId="e28b147be836477a" providerId="LiveId" clId="{260B012C-9509-4A31-AA3E-9922491B5F5E}" dt="2022-12-02T14:41:18.778" v="69" actId="20577"/>
        <pc:sldMkLst>
          <pc:docMk/>
          <pc:sldMk cId="1865933942" sldId="825"/>
        </pc:sldMkLst>
      </pc:sldChg>
      <pc:sldChg chg="modNotesTx">
        <pc:chgData name="白木 久弥子" userId="e28b147be836477a" providerId="LiveId" clId="{260B012C-9509-4A31-AA3E-9922491B5F5E}" dt="2022-12-02T14:45:12.481" v="83" actId="20577"/>
        <pc:sldMkLst>
          <pc:docMk/>
          <pc:sldMk cId="3418404505" sldId="829"/>
        </pc:sldMkLst>
      </pc:sldChg>
      <pc:sldChg chg="modNotesTx">
        <pc:chgData name="白木 久弥子" userId="e28b147be836477a" providerId="LiveId" clId="{260B012C-9509-4A31-AA3E-9922491B5F5E}" dt="2022-12-02T14:25:42.923" v="12" actId="20577"/>
        <pc:sldMkLst>
          <pc:docMk/>
          <pc:sldMk cId="814789852" sldId="830"/>
        </pc:sldMkLst>
      </pc:sldChg>
      <pc:sldChg chg="modNotesTx">
        <pc:chgData name="白木 久弥子" userId="e28b147be836477a" providerId="LiveId" clId="{260B012C-9509-4A31-AA3E-9922491B5F5E}" dt="2022-12-02T14:29:38.561" v="17" actId="20577"/>
        <pc:sldMkLst>
          <pc:docMk/>
          <pc:sldMk cId="3571092438" sldId="831"/>
        </pc:sldMkLst>
      </pc:sldChg>
      <pc:sldChg chg="modNotesTx">
        <pc:chgData name="白木 久弥子" userId="e28b147be836477a" providerId="LiveId" clId="{260B012C-9509-4A31-AA3E-9922491B5F5E}" dt="2022-12-02T14:29:45.160" v="20" actId="20577"/>
        <pc:sldMkLst>
          <pc:docMk/>
          <pc:sldMk cId="263923928" sldId="832"/>
        </pc:sldMkLst>
      </pc:sldChg>
      <pc:sldChg chg="modNotesTx">
        <pc:chgData name="白木 久弥子" userId="e28b147be836477a" providerId="LiveId" clId="{260B012C-9509-4A31-AA3E-9922491B5F5E}" dt="2022-12-02T14:30:10.673" v="23" actId="20577"/>
        <pc:sldMkLst>
          <pc:docMk/>
          <pc:sldMk cId="2166247161" sldId="833"/>
        </pc:sldMkLst>
      </pc:sldChg>
      <pc:sldChg chg="modNotesTx">
        <pc:chgData name="白木 久弥子" userId="e28b147be836477a" providerId="LiveId" clId="{260B012C-9509-4A31-AA3E-9922491B5F5E}" dt="2022-12-02T14:37:04.898" v="44" actId="20577"/>
        <pc:sldMkLst>
          <pc:docMk/>
          <pc:sldMk cId="355208882" sldId="834"/>
        </pc:sldMkLst>
      </pc:sldChg>
      <pc:sldChg chg="modNotesTx">
        <pc:chgData name="白木 久弥子" userId="e28b147be836477a" providerId="LiveId" clId="{260B012C-9509-4A31-AA3E-9922491B5F5E}" dt="2022-12-02T14:37:40.025" v="47" actId="20577"/>
        <pc:sldMkLst>
          <pc:docMk/>
          <pc:sldMk cId="1709164224" sldId="843"/>
        </pc:sldMkLst>
      </pc:sldChg>
      <pc:sldChg chg="modNotesTx">
        <pc:chgData name="白木 久弥子" userId="e28b147be836477a" providerId="LiveId" clId="{260B012C-9509-4A31-AA3E-9922491B5F5E}" dt="2022-12-02T14:41:47.942" v="72" actId="20577"/>
        <pc:sldMkLst>
          <pc:docMk/>
          <pc:sldMk cId="3883450265" sldId="844"/>
        </pc:sldMkLst>
      </pc:sldChg>
      <pc:sldChg chg="modNotesTx">
        <pc:chgData name="白木 久弥子" userId="e28b147be836477a" providerId="LiveId" clId="{260B012C-9509-4A31-AA3E-9922491B5F5E}" dt="2022-12-02T14:43:23.185" v="77" actId="20577"/>
        <pc:sldMkLst>
          <pc:docMk/>
          <pc:sldMk cId="294816625" sldId="846"/>
        </pc:sldMkLst>
      </pc:sldChg>
      <pc:sldChg chg="modNotesTx">
        <pc:chgData name="白木 久弥子" userId="e28b147be836477a" providerId="LiveId" clId="{260B012C-9509-4A31-AA3E-9922491B5F5E}" dt="2022-12-02T14:45:32.842" v="86" actId="20577"/>
        <pc:sldMkLst>
          <pc:docMk/>
          <pc:sldMk cId="2378249816" sldId="849"/>
        </pc:sldMkLst>
      </pc:sldChg>
      <pc:sldChg chg="modNotesTx">
        <pc:chgData name="白木 久弥子" userId="e28b147be836477a" providerId="LiveId" clId="{260B012C-9509-4A31-AA3E-9922491B5F5E}" dt="2022-12-02T14:43:54.930" v="80" actId="20577"/>
        <pc:sldMkLst>
          <pc:docMk/>
          <pc:sldMk cId="1108466210" sldId="875"/>
        </pc:sldMkLst>
      </pc:sldChg>
      <pc:sldChg chg="add modNotesTx">
        <pc:chgData name="白木 久弥子" userId="e28b147be836477a" providerId="LiveId" clId="{260B012C-9509-4A31-AA3E-9922491B5F5E}" dt="2022-12-03T05:07:48.844" v="177"/>
        <pc:sldMkLst>
          <pc:docMk/>
          <pc:sldMk cId="3825663102" sldId="876"/>
        </pc:sldMkLst>
      </pc:sldChg>
      <pc:sldChg chg="new modNotesTx">
        <pc:chgData name="白木 久弥子" userId="e28b147be836477a" providerId="LiveId" clId="{260B012C-9509-4A31-AA3E-9922491B5F5E}" dt="2022-12-03T10:29:21.070" v="276" actId="20577"/>
        <pc:sldMkLst>
          <pc:docMk/>
          <pc:sldMk cId="2825899321" sldId="877"/>
        </pc:sldMkLst>
      </pc:sldChg>
      <pc:sldChg chg="new del">
        <pc:chgData name="白木 久弥子" userId="e28b147be836477a" providerId="LiveId" clId="{260B012C-9509-4A31-AA3E-9922491B5F5E}" dt="2022-12-03T10:26:26.590" v="190" actId="47"/>
        <pc:sldMkLst>
          <pc:docMk/>
          <pc:sldMk cId="4079645637" sldId="877"/>
        </pc:sldMkLst>
      </pc:sldChg>
      <pc:sldChg chg="addSp delSp modSp add del">
        <pc:chgData name="白木 久弥子" userId="e28b147be836477a" providerId="LiveId" clId="{260B012C-9509-4A31-AA3E-9922491B5F5E}" dt="2022-12-03T10:26:26.590" v="190" actId="47"/>
        <pc:sldMkLst>
          <pc:docMk/>
          <pc:sldMk cId="1382138396" sldId="878"/>
        </pc:sldMkLst>
        <pc:spChg chg="add del mod">
          <ac:chgData name="白木 久弥子" userId="e28b147be836477a" providerId="LiveId" clId="{260B012C-9509-4A31-AA3E-9922491B5F5E}" dt="2022-12-03T10:23:04.281" v="182"/>
          <ac:spMkLst>
            <pc:docMk/>
            <pc:sldMk cId="1382138396" sldId="878"/>
            <ac:spMk id="4" creationId="{A282CEED-E167-BC1C-2413-97898E7867BF}"/>
          </ac:spMkLst>
        </pc:spChg>
      </pc:sldChg>
      <pc:sldMasterChg chg="delSldLayout modSldLayout">
        <pc:chgData name="白木 久弥子" userId="e28b147be836477a" providerId="LiveId" clId="{260B012C-9509-4A31-AA3E-9922491B5F5E}" dt="2022-12-03T10:26:26.590" v="190" actId="47"/>
        <pc:sldMasterMkLst>
          <pc:docMk/>
          <pc:sldMasterMk cId="2711302460" sldId="2147483648"/>
        </pc:sldMasterMkLst>
        <pc:sldLayoutChg chg="modSp del mod">
          <pc:chgData name="白木 久弥子" userId="e28b147be836477a" providerId="LiveId" clId="{260B012C-9509-4A31-AA3E-9922491B5F5E}" dt="2022-12-03T10:26:26.590" v="190" actId="47"/>
          <pc:sldLayoutMkLst>
            <pc:docMk/>
            <pc:sldMasterMk cId="2711302460" sldId="2147483648"/>
            <pc:sldLayoutMk cId="3171609898" sldId="2147483665"/>
          </pc:sldLayoutMkLst>
          <pc:spChg chg="mod">
            <ac:chgData name="白木 久弥子" userId="e28b147be836477a" providerId="LiveId" clId="{260B012C-9509-4A31-AA3E-9922491B5F5E}" dt="2022-12-03T10:25:55.415" v="189" actId="2711"/>
            <ac:spMkLst>
              <pc:docMk/>
              <pc:sldMasterMk cId="2711302460" sldId="2147483648"/>
              <pc:sldLayoutMk cId="3171609898" sldId="2147483665"/>
              <ac:spMk id="113" creationId="{00000000-0000-0000-0000-000000000000}"/>
            </ac:spMkLst>
          </pc:spChg>
          <pc:spChg chg="mod">
            <ac:chgData name="白木 久弥子" userId="e28b147be836477a" providerId="LiveId" clId="{260B012C-9509-4A31-AA3E-9922491B5F5E}" dt="2022-12-03T10:24:38.093" v="183" actId="208"/>
            <ac:spMkLst>
              <pc:docMk/>
              <pc:sldMasterMk cId="2711302460" sldId="2147483648"/>
              <pc:sldLayoutMk cId="3171609898" sldId="2147483665"/>
              <ac:spMk id="115" creationId="{00000000-0000-0000-0000-000000000000}"/>
            </ac:spMkLst>
          </pc:spChg>
          <pc:spChg chg="mod">
            <ac:chgData name="白木 久弥子" userId="e28b147be836477a" providerId="LiveId" clId="{260B012C-9509-4A31-AA3E-9922491B5F5E}" dt="2022-12-03T10:24:43.167" v="184" actId="208"/>
            <ac:spMkLst>
              <pc:docMk/>
              <pc:sldMasterMk cId="2711302460" sldId="2147483648"/>
              <pc:sldLayoutMk cId="3171609898" sldId="2147483665"/>
              <ac:spMk id="117" creationId="{00000000-0000-0000-0000-000000000000}"/>
            </ac:spMkLst>
          </pc:spChg>
          <pc:spChg chg="mod">
            <ac:chgData name="白木 久弥子" userId="e28b147be836477a" providerId="LiveId" clId="{260B012C-9509-4A31-AA3E-9922491B5F5E}" dt="2022-12-03T10:25:27.906" v="187" actId="208"/>
            <ac:spMkLst>
              <pc:docMk/>
              <pc:sldMasterMk cId="2711302460" sldId="2147483648"/>
              <pc:sldLayoutMk cId="3171609898" sldId="2147483665"/>
              <ac:spMk id="118" creationId="{00000000-0000-0000-0000-000000000000}"/>
            </ac:spMkLst>
          </pc:spChg>
          <pc:spChg chg="mod">
            <ac:chgData name="白木 久弥子" userId="e28b147be836477a" providerId="LiveId" clId="{260B012C-9509-4A31-AA3E-9922491B5F5E}" dt="2022-12-03T10:25:21.537" v="186" actId="208"/>
            <ac:spMkLst>
              <pc:docMk/>
              <pc:sldMasterMk cId="2711302460" sldId="2147483648"/>
              <pc:sldLayoutMk cId="3171609898" sldId="2147483665"/>
              <ac:spMk id="123" creationId="{00000000-0000-0000-0000-000000000000}"/>
            </ac:spMkLst>
          </pc:spChg>
          <pc:spChg chg="mod">
            <ac:chgData name="白木 久弥子" userId="e28b147be836477a" providerId="LiveId" clId="{260B012C-9509-4A31-AA3E-9922491B5F5E}" dt="2022-12-03T10:25:16.015" v="185" actId="208"/>
            <ac:spMkLst>
              <pc:docMk/>
              <pc:sldMasterMk cId="2711302460" sldId="2147483648"/>
              <pc:sldLayoutMk cId="3171609898" sldId="2147483665"/>
              <ac:spMk id="124" creationId="{00000000-0000-0000-0000-000000000000}"/>
            </ac:spMkLst>
          </pc:spChg>
        </pc:sldLayoutChg>
      </pc:sldMasterChg>
    </pc:docChg>
  </pc:docChgLst>
  <pc:docChgLst>
    <pc:chgData name="白木 久弥子" userId="e28b147be836477a" providerId="LiveId" clId="{C94B21E8-FF1D-47D7-8FC4-ED2ED5103320}"/>
    <pc:docChg chg="undo custSel addSld delSld modSld sldOrd">
      <pc:chgData name="白木 久弥子" userId="e28b147be836477a" providerId="LiveId" clId="{C94B21E8-FF1D-47D7-8FC4-ED2ED5103320}" dt="2022-09-09T06:09:30.809" v="170"/>
      <pc:docMkLst>
        <pc:docMk/>
      </pc:docMkLst>
      <pc:sldChg chg="addSp delSp modSp add del mod">
        <pc:chgData name="白木 久弥子" userId="e28b147be836477a" providerId="LiveId" clId="{C94B21E8-FF1D-47D7-8FC4-ED2ED5103320}" dt="2022-09-09T05:44:36.960" v="41" actId="47"/>
        <pc:sldMkLst>
          <pc:docMk/>
          <pc:sldMk cId="2323217024" sldId="256"/>
        </pc:sldMkLst>
        <pc:spChg chg="ord">
          <ac:chgData name="白木 久弥子" userId="e28b147be836477a" providerId="LiveId" clId="{C94B21E8-FF1D-47D7-8FC4-ED2ED5103320}" dt="2022-09-09T05:43:40.930" v="28" actId="167"/>
          <ac:spMkLst>
            <pc:docMk/>
            <pc:sldMk cId="2323217024" sldId="256"/>
            <ac:spMk id="19" creationId="{EF0545F6-D7D9-4189-8C2C-4D0EC699FDCA}"/>
          </ac:spMkLst>
        </pc:spChg>
        <pc:spChg chg="add del mod">
          <ac:chgData name="白木 久弥子" userId="e28b147be836477a" providerId="LiveId" clId="{C94B21E8-FF1D-47D7-8FC4-ED2ED5103320}" dt="2022-09-09T05:44:23.990" v="39" actId="478"/>
          <ac:spMkLst>
            <pc:docMk/>
            <pc:sldMk cId="2323217024" sldId="256"/>
            <ac:spMk id="20" creationId="{5F9A973B-C563-9D96-93DC-BAC560539812}"/>
          </ac:spMkLst>
        </pc:spChg>
        <pc:picChg chg="add del mod">
          <ac:chgData name="白木 久弥子" userId="e28b147be836477a" providerId="LiveId" clId="{C94B21E8-FF1D-47D7-8FC4-ED2ED5103320}" dt="2022-09-09T05:42:48.173" v="20" actId="478"/>
          <ac:picMkLst>
            <pc:docMk/>
            <pc:sldMk cId="2323217024" sldId="256"/>
            <ac:picMk id="3" creationId="{9A96AA87-7362-FE9C-10A3-FCFBAEA6C0B1}"/>
          </ac:picMkLst>
        </pc:picChg>
        <pc:picChg chg="add del mod">
          <ac:chgData name="白木 久弥子" userId="e28b147be836477a" providerId="LiveId" clId="{C94B21E8-FF1D-47D7-8FC4-ED2ED5103320}" dt="2022-09-09T05:42:44.482" v="19" actId="478"/>
          <ac:picMkLst>
            <pc:docMk/>
            <pc:sldMk cId="2323217024" sldId="256"/>
            <ac:picMk id="7" creationId="{DE0410AB-6A39-8A75-6125-CC2751D24B96}"/>
          </ac:picMkLst>
        </pc:picChg>
        <pc:picChg chg="del mod">
          <ac:chgData name="白木 久弥子" userId="e28b147be836477a" providerId="LiveId" clId="{C94B21E8-FF1D-47D7-8FC4-ED2ED5103320}" dt="2022-09-09T05:43:52.398" v="30" actId="478"/>
          <ac:picMkLst>
            <pc:docMk/>
            <pc:sldMk cId="2323217024" sldId="256"/>
            <ac:picMk id="9" creationId="{D9D0FBED-925D-3D68-7493-04B524D03F1D}"/>
          </ac:picMkLst>
        </pc:picChg>
        <pc:picChg chg="add del mod">
          <ac:chgData name="白木 久弥子" userId="e28b147be836477a" providerId="LiveId" clId="{C94B21E8-FF1D-47D7-8FC4-ED2ED5103320}" dt="2022-09-09T05:44:26.303" v="40" actId="478"/>
          <ac:picMkLst>
            <pc:docMk/>
            <pc:sldMk cId="2323217024" sldId="256"/>
            <ac:picMk id="10" creationId="{B35FB47C-BADC-36FA-5F1B-8DCEB95D12AC}"/>
          </ac:picMkLst>
        </pc:picChg>
        <pc:picChg chg="add del mod">
          <ac:chgData name="白木 久弥子" userId="e28b147be836477a" providerId="LiveId" clId="{C94B21E8-FF1D-47D7-8FC4-ED2ED5103320}" dt="2022-09-09T05:42:40.629" v="17" actId="478"/>
          <ac:picMkLst>
            <pc:docMk/>
            <pc:sldMk cId="2323217024" sldId="256"/>
            <ac:picMk id="12" creationId="{C4EB2118-D042-5677-4BB8-618FE9489F6B}"/>
          </ac:picMkLst>
        </pc:picChg>
        <pc:picChg chg="add mod ord">
          <ac:chgData name="白木 久弥子" userId="e28b147be836477a" providerId="LiveId" clId="{C94B21E8-FF1D-47D7-8FC4-ED2ED5103320}" dt="2022-09-09T05:43:23.066" v="26" actId="167"/>
          <ac:picMkLst>
            <pc:docMk/>
            <pc:sldMk cId="2323217024" sldId="256"/>
            <ac:picMk id="14" creationId="{8ED9389E-F32D-164A-B25F-AFA86A40DB10}"/>
          </ac:picMkLst>
        </pc:picChg>
        <pc:picChg chg="add del mod">
          <ac:chgData name="白木 久弥子" userId="e28b147be836477a" providerId="LiveId" clId="{C94B21E8-FF1D-47D7-8FC4-ED2ED5103320}" dt="2022-09-09T05:43:51.399" v="29" actId="478"/>
          <ac:picMkLst>
            <pc:docMk/>
            <pc:sldMk cId="2323217024" sldId="256"/>
            <ac:picMk id="16" creationId="{2ED4B643-04C8-7F15-FA60-F4FC5C51EC76}"/>
          </ac:picMkLst>
        </pc:picChg>
      </pc:sldChg>
      <pc:sldChg chg="add del setBg">
        <pc:chgData name="白木 久弥子" userId="e28b147be836477a" providerId="LiveId" clId="{C94B21E8-FF1D-47D7-8FC4-ED2ED5103320}" dt="2022-09-09T05:37:43.823" v="4" actId="47"/>
        <pc:sldMkLst>
          <pc:docMk/>
          <pc:sldMk cId="789465418" sldId="259"/>
        </pc:sldMkLst>
      </pc:sldChg>
      <pc:sldChg chg="add">
        <pc:chgData name="白木 久弥子" userId="e28b147be836477a" providerId="LiveId" clId="{C94B21E8-FF1D-47D7-8FC4-ED2ED5103320}" dt="2022-09-09T05:37:31.902" v="0"/>
        <pc:sldMkLst>
          <pc:docMk/>
          <pc:sldMk cId="257183598" sldId="268"/>
        </pc:sldMkLst>
      </pc:sldChg>
      <pc:sldChg chg="add setBg">
        <pc:chgData name="白木 久弥子" userId="e28b147be836477a" providerId="LiveId" clId="{C94B21E8-FF1D-47D7-8FC4-ED2ED5103320}" dt="2022-09-09T05:55:00.971" v="120"/>
        <pc:sldMkLst>
          <pc:docMk/>
          <pc:sldMk cId="355208882" sldId="270"/>
        </pc:sldMkLst>
      </pc:sldChg>
      <pc:sldChg chg="addSp modSp add del mod">
        <pc:chgData name="白木 久弥子" userId="e28b147be836477a" providerId="LiveId" clId="{C94B21E8-FF1D-47D7-8FC4-ED2ED5103320}" dt="2022-09-09T05:51:31.650" v="89" actId="47"/>
        <pc:sldMkLst>
          <pc:docMk/>
          <pc:sldMk cId="2150934990" sldId="270"/>
        </pc:sldMkLst>
        <pc:spChg chg="add mod">
          <ac:chgData name="白木 久弥子" userId="e28b147be836477a" providerId="LiveId" clId="{C94B21E8-FF1D-47D7-8FC4-ED2ED5103320}" dt="2022-09-09T05:50:31.587" v="80" actId="1076"/>
          <ac:spMkLst>
            <pc:docMk/>
            <pc:sldMk cId="2150934990" sldId="270"/>
            <ac:spMk id="2" creationId="{D82C14BE-6879-CEDD-CBA2-C0EAE81C7DBE}"/>
          </ac:spMkLst>
        </pc:spChg>
        <pc:spChg chg="mod">
          <ac:chgData name="白木 久弥子" userId="e28b147be836477a" providerId="LiveId" clId="{C94B21E8-FF1D-47D7-8FC4-ED2ED5103320}" dt="2022-09-09T05:51:20.193" v="87" actId="207"/>
          <ac:spMkLst>
            <pc:docMk/>
            <pc:sldMk cId="2150934990" sldId="270"/>
            <ac:spMk id="3" creationId="{978EB46F-2916-599F-1DFB-06CAF3763AC5}"/>
          </ac:spMkLst>
        </pc:spChg>
        <pc:spChg chg="add mod">
          <ac:chgData name="白木 久弥子" userId="e28b147be836477a" providerId="LiveId" clId="{C94B21E8-FF1D-47D7-8FC4-ED2ED5103320}" dt="2022-09-09T05:50:31.587" v="80" actId="1076"/>
          <ac:spMkLst>
            <pc:docMk/>
            <pc:sldMk cId="2150934990" sldId="270"/>
            <ac:spMk id="6" creationId="{4F02F333-F8C7-A165-1011-DE6D5D17B910}"/>
          </ac:spMkLst>
        </pc:spChg>
        <pc:spChg chg="add mod">
          <ac:chgData name="白木 久弥子" userId="e28b147be836477a" providerId="LiveId" clId="{C94B21E8-FF1D-47D7-8FC4-ED2ED5103320}" dt="2022-09-09T05:50:31.587" v="80" actId="1076"/>
          <ac:spMkLst>
            <pc:docMk/>
            <pc:sldMk cId="2150934990" sldId="270"/>
            <ac:spMk id="7" creationId="{7FC2A451-13DF-2416-DB2E-C5C3538C9E83}"/>
          </ac:spMkLst>
        </pc:spChg>
        <pc:spChg chg="mod">
          <ac:chgData name="白木 久弥子" userId="e28b147be836477a" providerId="LiveId" clId="{C94B21E8-FF1D-47D7-8FC4-ED2ED5103320}" dt="2022-09-09T05:50:55.066" v="84" actId="207"/>
          <ac:spMkLst>
            <pc:docMk/>
            <pc:sldMk cId="2150934990" sldId="270"/>
            <ac:spMk id="14" creationId="{D7055F99-C950-752D-B5B7-0F5A2A7FB261}"/>
          </ac:spMkLst>
        </pc:spChg>
        <pc:spChg chg="mod">
          <ac:chgData name="白木 久弥子" userId="e28b147be836477a" providerId="LiveId" clId="{C94B21E8-FF1D-47D7-8FC4-ED2ED5103320}" dt="2022-09-09T05:51:20.193" v="87" actId="207"/>
          <ac:spMkLst>
            <pc:docMk/>
            <pc:sldMk cId="2150934990" sldId="270"/>
            <ac:spMk id="15" creationId="{929E6C89-672C-5850-D1F5-9A0BEB673250}"/>
          </ac:spMkLst>
        </pc:spChg>
        <pc:spChg chg="mod">
          <ac:chgData name="白木 久弥子" userId="e28b147be836477a" providerId="LiveId" clId="{C94B21E8-FF1D-47D7-8FC4-ED2ED5103320}" dt="2022-09-09T05:51:24.964" v="88" actId="207"/>
          <ac:spMkLst>
            <pc:docMk/>
            <pc:sldMk cId="2150934990" sldId="270"/>
            <ac:spMk id="16" creationId="{8471A084-2181-50EF-D121-89550E6CCF32}"/>
          </ac:spMkLst>
        </pc:spChg>
      </pc:sldChg>
      <pc:sldChg chg="add del setBg">
        <pc:chgData name="白木 久弥子" userId="e28b147be836477a" providerId="LiveId" clId="{C94B21E8-FF1D-47D7-8FC4-ED2ED5103320}" dt="2022-09-09T05:53:37.879" v="110" actId="47"/>
        <pc:sldMkLst>
          <pc:docMk/>
          <pc:sldMk cId="4087608137" sldId="271"/>
        </pc:sldMkLst>
      </pc:sldChg>
      <pc:sldChg chg="add del">
        <pc:chgData name="白木 久弥子" userId="e28b147be836477a" providerId="LiveId" clId="{C94B21E8-FF1D-47D7-8FC4-ED2ED5103320}" dt="2022-09-09T06:02:42.932" v="149" actId="47"/>
        <pc:sldMkLst>
          <pc:docMk/>
          <pc:sldMk cId="316085187" sldId="274"/>
        </pc:sldMkLst>
      </pc:sldChg>
      <pc:sldChg chg="add del">
        <pc:chgData name="白木 久弥子" userId="e28b147be836477a" providerId="LiveId" clId="{C94B21E8-FF1D-47D7-8FC4-ED2ED5103320}" dt="2022-09-09T05:37:39.990" v="1" actId="47"/>
        <pc:sldMkLst>
          <pc:docMk/>
          <pc:sldMk cId="798328914" sldId="276"/>
        </pc:sldMkLst>
      </pc:sldChg>
      <pc:sldChg chg="add">
        <pc:chgData name="白木 久弥子" userId="e28b147be836477a" providerId="LiveId" clId="{C94B21E8-FF1D-47D7-8FC4-ED2ED5103320}" dt="2022-09-09T06:00:55.017" v="132"/>
        <pc:sldMkLst>
          <pc:docMk/>
          <pc:sldMk cId="365342882" sldId="281"/>
        </pc:sldMkLst>
      </pc:sldChg>
      <pc:sldChg chg="add">
        <pc:chgData name="白木 久弥子" userId="e28b147be836477a" providerId="LiveId" clId="{C94B21E8-FF1D-47D7-8FC4-ED2ED5103320}" dt="2022-09-09T05:38:06.075" v="6"/>
        <pc:sldMkLst>
          <pc:docMk/>
          <pc:sldMk cId="3623494761" sldId="284"/>
        </pc:sldMkLst>
      </pc:sldChg>
      <pc:sldChg chg="add del">
        <pc:chgData name="白木 久弥子" userId="e28b147be836477a" providerId="LiveId" clId="{C94B21E8-FF1D-47D7-8FC4-ED2ED5103320}" dt="2022-09-09T05:38:08.503" v="7" actId="47"/>
        <pc:sldMkLst>
          <pc:docMk/>
          <pc:sldMk cId="1777032880" sldId="288"/>
        </pc:sldMkLst>
      </pc:sldChg>
      <pc:sldChg chg="add del">
        <pc:chgData name="白木 久弥子" userId="e28b147be836477a" providerId="LiveId" clId="{C94B21E8-FF1D-47D7-8FC4-ED2ED5103320}" dt="2022-09-09T05:38:20.793" v="9" actId="47"/>
        <pc:sldMkLst>
          <pc:docMk/>
          <pc:sldMk cId="355695838" sldId="292"/>
        </pc:sldMkLst>
      </pc:sldChg>
      <pc:sldChg chg="add del">
        <pc:chgData name="白木 久弥子" userId="e28b147be836477a" providerId="LiveId" clId="{C94B21E8-FF1D-47D7-8FC4-ED2ED5103320}" dt="2022-09-09T06:01:03.484" v="135" actId="47"/>
        <pc:sldMkLst>
          <pc:docMk/>
          <pc:sldMk cId="2692397689" sldId="292"/>
        </pc:sldMkLst>
      </pc:sldChg>
      <pc:sldChg chg="add del setBg">
        <pc:chgData name="白木 久弥子" userId="e28b147be836477a" providerId="LiveId" clId="{C94B21E8-FF1D-47D7-8FC4-ED2ED5103320}" dt="2022-09-09T06:01:06.818" v="137" actId="47"/>
        <pc:sldMkLst>
          <pc:docMk/>
          <pc:sldMk cId="4241891381" sldId="294"/>
        </pc:sldMkLst>
      </pc:sldChg>
      <pc:sldChg chg="add">
        <pc:chgData name="白木 久弥子" userId="e28b147be836477a" providerId="LiveId" clId="{C94B21E8-FF1D-47D7-8FC4-ED2ED5103320}" dt="2022-09-09T05:53:32.001" v="109"/>
        <pc:sldMkLst>
          <pc:docMk/>
          <pc:sldMk cId="3773514570" sldId="296"/>
        </pc:sldMkLst>
      </pc:sldChg>
      <pc:sldChg chg="add del setBg">
        <pc:chgData name="白木 久弥子" userId="e28b147be836477a" providerId="LiveId" clId="{C94B21E8-FF1D-47D7-8FC4-ED2ED5103320}" dt="2022-09-09T06:03:38.277" v="152" actId="47"/>
        <pc:sldMkLst>
          <pc:docMk/>
          <pc:sldMk cId="1834535153" sldId="297"/>
        </pc:sldMkLst>
      </pc:sldChg>
      <pc:sldChg chg="add setBg">
        <pc:chgData name="白木 久弥子" userId="e28b147be836477a" providerId="LiveId" clId="{C94B21E8-FF1D-47D7-8FC4-ED2ED5103320}" dt="2022-09-09T06:03:03.444" v="150"/>
        <pc:sldMkLst>
          <pc:docMk/>
          <pc:sldMk cId="2430175016" sldId="298"/>
        </pc:sldMkLst>
      </pc:sldChg>
      <pc:sldChg chg="add setBg">
        <pc:chgData name="白木 久弥子" userId="e28b147be836477a" providerId="LiveId" clId="{C94B21E8-FF1D-47D7-8FC4-ED2ED5103320}" dt="2022-09-09T06:03:17.484" v="151"/>
        <pc:sldMkLst>
          <pc:docMk/>
          <pc:sldMk cId="820876428" sldId="300"/>
        </pc:sldMkLst>
      </pc:sldChg>
      <pc:sldChg chg="add setBg">
        <pc:chgData name="白木 久弥子" userId="e28b147be836477a" providerId="LiveId" clId="{C94B21E8-FF1D-47D7-8FC4-ED2ED5103320}" dt="2022-09-09T06:03:03.444" v="150"/>
        <pc:sldMkLst>
          <pc:docMk/>
          <pc:sldMk cId="2245463951" sldId="301"/>
        </pc:sldMkLst>
      </pc:sldChg>
      <pc:sldChg chg="add">
        <pc:chgData name="白木 久弥子" userId="e28b147be836477a" providerId="LiveId" clId="{C94B21E8-FF1D-47D7-8FC4-ED2ED5103320}" dt="2022-09-09T05:53:32.001" v="109"/>
        <pc:sldMkLst>
          <pc:docMk/>
          <pc:sldMk cId="925263295" sldId="303"/>
        </pc:sldMkLst>
      </pc:sldChg>
      <pc:sldChg chg="add del setBg">
        <pc:chgData name="白木 久弥子" userId="e28b147be836477a" providerId="LiveId" clId="{C94B21E8-FF1D-47D7-8FC4-ED2ED5103320}" dt="2022-09-09T06:01:01.699" v="134" actId="47"/>
        <pc:sldMkLst>
          <pc:docMk/>
          <pc:sldMk cId="1846501275" sldId="309"/>
        </pc:sldMkLst>
      </pc:sldChg>
      <pc:sldChg chg="add del">
        <pc:chgData name="白木 久弥子" userId="e28b147be836477a" providerId="LiveId" clId="{C94B21E8-FF1D-47D7-8FC4-ED2ED5103320}" dt="2022-09-09T05:37:42.495" v="3" actId="47"/>
        <pc:sldMkLst>
          <pc:docMk/>
          <pc:sldMk cId="1873570103" sldId="309"/>
        </pc:sldMkLst>
      </pc:sldChg>
      <pc:sldChg chg="add modNotesTx">
        <pc:chgData name="白木 久弥子" userId="e28b147be836477a" providerId="LiveId" clId="{C94B21E8-FF1D-47D7-8FC4-ED2ED5103320}" dt="2022-09-09T06:06:16.745" v="167" actId="20577"/>
        <pc:sldMkLst>
          <pc:docMk/>
          <pc:sldMk cId="2337331139" sldId="310"/>
        </pc:sldMkLst>
      </pc:sldChg>
      <pc:sldChg chg="add del">
        <pc:chgData name="白木 久弥子" userId="e28b147be836477a" providerId="LiveId" clId="{C94B21E8-FF1D-47D7-8FC4-ED2ED5103320}" dt="2022-09-09T05:51:31.650" v="89" actId="47"/>
        <pc:sldMkLst>
          <pc:docMk/>
          <pc:sldMk cId="1129371444" sldId="311"/>
        </pc:sldMkLst>
      </pc:sldChg>
      <pc:sldChg chg="add del setBg">
        <pc:chgData name="白木 久弥子" userId="e28b147be836477a" providerId="LiveId" clId="{C94B21E8-FF1D-47D7-8FC4-ED2ED5103320}" dt="2022-09-09T06:01:05.627" v="136" actId="47"/>
        <pc:sldMkLst>
          <pc:docMk/>
          <pc:sldMk cId="59599820" sldId="312"/>
        </pc:sldMkLst>
      </pc:sldChg>
      <pc:sldChg chg="add del">
        <pc:chgData name="白木 久弥子" userId="e28b147be836477a" providerId="LiveId" clId="{C94B21E8-FF1D-47D7-8FC4-ED2ED5103320}" dt="2022-09-09T06:05:52.823" v="157" actId="47"/>
        <pc:sldMkLst>
          <pc:docMk/>
          <pc:sldMk cId="3717838996" sldId="312"/>
        </pc:sldMkLst>
      </pc:sldChg>
      <pc:sldChg chg="add setBg">
        <pc:chgData name="白木 久弥子" userId="e28b147be836477a" providerId="LiveId" clId="{C94B21E8-FF1D-47D7-8FC4-ED2ED5103320}" dt="2022-09-09T06:09:30.809" v="170"/>
        <pc:sldMkLst>
          <pc:docMk/>
          <pc:sldMk cId="4135398214" sldId="315"/>
        </pc:sldMkLst>
      </pc:sldChg>
      <pc:sldChg chg="add del">
        <pc:chgData name="白木 久弥子" userId="e28b147be836477a" providerId="LiveId" clId="{C94B21E8-FF1D-47D7-8FC4-ED2ED5103320}" dt="2022-09-09T05:37:41.218" v="2" actId="47"/>
        <pc:sldMkLst>
          <pc:docMk/>
          <pc:sldMk cId="1267781380" sldId="316"/>
        </pc:sldMkLst>
      </pc:sldChg>
      <pc:sldChg chg="add">
        <pc:chgData name="白木 久弥子" userId="e28b147be836477a" providerId="LiveId" clId="{C94B21E8-FF1D-47D7-8FC4-ED2ED5103320}" dt="2022-09-09T06:00:55.017" v="132"/>
        <pc:sldMkLst>
          <pc:docMk/>
          <pc:sldMk cId="2395760268" sldId="317"/>
        </pc:sldMkLst>
      </pc:sldChg>
      <pc:sldChg chg="add setBg">
        <pc:chgData name="白木 久弥子" userId="e28b147be836477a" providerId="LiveId" clId="{C94B21E8-FF1D-47D7-8FC4-ED2ED5103320}" dt="2022-09-09T06:01:42.906" v="142"/>
        <pc:sldMkLst>
          <pc:docMk/>
          <pc:sldMk cId="2329893979" sldId="321"/>
        </pc:sldMkLst>
      </pc:sldChg>
      <pc:sldChg chg="add setBg">
        <pc:chgData name="白木 久弥子" userId="e28b147be836477a" providerId="LiveId" clId="{C94B21E8-FF1D-47D7-8FC4-ED2ED5103320}" dt="2022-09-09T06:02:03.956" v="143"/>
        <pc:sldMkLst>
          <pc:docMk/>
          <pc:sldMk cId="1627172068" sldId="324"/>
        </pc:sldMkLst>
      </pc:sldChg>
      <pc:sldChg chg="add del">
        <pc:chgData name="白木 久弥子" userId="e28b147be836477a" providerId="LiveId" clId="{C94B21E8-FF1D-47D7-8FC4-ED2ED5103320}" dt="2022-09-09T05:54:45.645" v="118" actId="47"/>
        <pc:sldMkLst>
          <pc:docMk/>
          <pc:sldMk cId="1523588444" sldId="325"/>
        </pc:sldMkLst>
      </pc:sldChg>
      <pc:sldChg chg="add">
        <pc:chgData name="白木 久弥子" userId="e28b147be836477a" providerId="LiveId" clId="{C94B21E8-FF1D-47D7-8FC4-ED2ED5103320}" dt="2022-09-09T05:53:32.001" v="109"/>
        <pc:sldMkLst>
          <pc:docMk/>
          <pc:sldMk cId="900972164" sldId="328"/>
        </pc:sldMkLst>
      </pc:sldChg>
      <pc:sldChg chg="add">
        <pc:chgData name="白木 久弥子" userId="e28b147be836477a" providerId="LiveId" clId="{C94B21E8-FF1D-47D7-8FC4-ED2ED5103320}" dt="2022-09-09T06:00:55.017" v="132"/>
        <pc:sldMkLst>
          <pc:docMk/>
          <pc:sldMk cId="2699127631" sldId="329"/>
        </pc:sldMkLst>
      </pc:sldChg>
      <pc:sldChg chg="add del">
        <pc:chgData name="白木 久弥子" userId="e28b147be836477a" providerId="LiveId" clId="{C94B21E8-FF1D-47D7-8FC4-ED2ED5103320}" dt="2022-09-09T06:00:58.919" v="133" actId="47"/>
        <pc:sldMkLst>
          <pc:docMk/>
          <pc:sldMk cId="4080981989" sldId="330"/>
        </pc:sldMkLst>
      </pc:sldChg>
      <pc:sldChg chg="add">
        <pc:chgData name="白木 久弥子" userId="e28b147be836477a" providerId="LiveId" clId="{C94B21E8-FF1D-47D7-8FC4-ED2ED5103320}" dt="2022-09-09T06:02:03.956" v="143"/>
        <pc:sldMkLst>
          <pc:docMk/>
          <pc:sldMk cId="2671941574" sldId="332"/>
        </pc:sldMkLst>
      </pc:sldChg>
      <pc:sldChg chg="add del">
        <pc:chgData name="白木 久弥子" userId="e28b147be836477a" providerId="LiveId" clId="{C94B21E8-FF1D-47D7-8FC4-ED2ED5103320}" dt="2022-09-09T06:04:06.081" v="154" actId="47"/>
        <pc:sldMkLst>
          <pc:docMk/>
          <pc:sldMk cId="3235605948" sldId="334"/>
        </pc:sldMkLst>
      </pc:sldChg>
      <pc:sldChg chg="add del">
        <pc:chgData name="白木 久弥子" userId="e28b147be836477a" providerId="LiveId" clId="{C94B21E8-FF1D-47D7-8FC4-ED2ED5103320}" dt="2022-09-09T06:04:02.636" v="153" actId="47"/>
        <pc:sldMkLst>
          <pc:docMk/>
          <pc:sldMk cId="3061117377" sldId="335"/>
        </pc:sldMkLst>
      </pc:sldChg>
      <pc:sldChg chg="add del setBg">
        <pc:chgData name="白木 久弥子" userId="e28b147be836477a" providerId="LiveId" clId="{C94B21E8-FF1D-47D7-8FC4-ED2ED5103320}" dt="2022-09-09T06:04:11.586" v="155" actId="47"/>
        <pc:sldMkLst>
          <pc:docMk/>
          <pc:sldMk cId="1126979601" sldId="336"/>
        </pc:sldMkLst>
      </pc:sldChg>
      <pc:sldChg chg="add">
        <pc:chgData name="白木 久弥子" userId="e28b147be836477a" providerId="LiveId" clId="{C94B21E8-FF1D-47D7-8FC4-ED2ED5103320}" dt="2022-09-09T05:37:31.902" v="0"/>
        <pc:sldMkLst>
          <pc:docMk/>
          <pc:sldMk cId="3311301945" sldId="341"/>
        </pc:sldMkLst>
      </pc:sldChg>
      <pc:sldChg chg="add">
        <pc:chgData name="白木 久弥子" userId="e28b147be836477a" providerId="LiveId" clId="{C94B21E8-FF1D-47D7-8FC4-ED2ED5103320}" dt="2022-09-09T05:37:31.902" v="0"/>
        <pc:sldMkLst>
          <pc:docMk/>
          <pc:sldMk cId="3291254955" sldId="343"/>
        </pc:sldMkLst>
      </pc:sldChg>
      <pc:sldChg chg="add del">
        <pc:chgData name="白木 久弥子" userId="e28b147be836477a" providerId="LiveId" clId="{C94B21E8-FF1D-47D7-8FC4-ED2ED5103320}" dt="2022-09-09T05:38:33.648" v="10" actId="47"/>
        <pc:sldMkLst>
          <pc:docMk/>
          <pc:sldMk cId="326707908" sldId="344"/>
        </pc:sldMkLst>
      </pc:sldChg>
      <pc:sldChg chg="add del setBg">
        <pc:chgData name="白木 久弥子" userId="e28b147be836477a" providerId="LiveId" clId="{C94B21E8-FF1D-47D7-8FC4-ED2ED5103320}" dt="2022-09-09T05:48:57.379" v="75" actId="47"/>
        <pc:sldMkLst>
          <pc:docMk/>
          <pc:sldMk cId="1823409127" sldId="345"/>
        </pc:sldMkLst>
      </pc:sldChg>
      <pc:sldChg chg="add">
        <pc:chgData name="白木 久弥子" userId="e28b147be836477a" providerId="LiveId" clId="{C94B21E8-FF1D-47D7-8FC4-ED2ED5103320}" dt="2022-09-09T05:37:31.902" v="0"/>
        <pc:sldMkLst>
          <pc:docMk/>
          <pc:sldMk cId="12371761" sldId="346"/>
        </pc:sldMkLst>
      </pc:sldChg>
      <pc:sldChg chg="add del">
        <pc:chgData name="白木 久弥子" userId="e28b147be836477a" providerId="LiveId" clId="{C94B21E8-FF1D-47D7-8FC4-ED2ED5103320}" dt="2022-09-09T06:08:10.337" v="168"/>
        <pc:sldMkLst>
          <pc:docMk/>
          <pc:sldMk cId="3659984733" sldId="347"/>
        </pc:sldMkLst>
      </pc:sldChg>
      <pc:sldChg chg="add del">
        <pc:chgData name="白木 久弥子" userId="e28b147be836477a" providerId="LiveId" clId="{C94B21E8-FF1D-47D7-8FC4-ED2ED5103320}" dt="2022-09-09T05:37:44.908" v="5" actId="47"/>
        <pc:sldMkLst>
          <pc:docMk/>
          <pc:sldMk cId="907788891" sldId="348"/>
        </pc:sldMkLst>
      </pc:sldChg>
      <pc:sldChg chg="add">
        <pc:chgData name="白木 久弥子" userId="e28b147be836477a" providerId="LiveId" clId="{C94B21E8-FF1D-47D7-8FC4-ED2ED5103320}" dt="2022-09-09T05:37:31.902" v="0"/>
        <pc:sldMkLst>
          <pc:docMk/>
          <pc:sldMk cId="1355668724" sldId="349"/>
        </pc:sldMkLst>
      </pc:sldChg>
      <pc:sldChg chg="add del">
        <pc:chgData name="白木 久弥子" userId="e28b147be836477a" providerId="LiveId" clId="{C94B21E8-FF1D-47D7-8FC4-ED2ED5103320}" dt="2022-09-09T05:38:09.773" v="8" actId="47"/>
        <pc:sldMkLst>
          <pc:docMk/>
          <pc:sldMk cId="3346693955" sldId="350"/>
        </pc:sldMkLst>
      </pc:sldChg>
      <pc:sldChg chg="add del">
        <pc:chgData name="白木 久弥子" userId="e28b147be836477a" providerId="LiveId" clId="{C94B21E8-FF1D-47D7-8FC4-ED2ED5103320}" dt="2022-09-09T06:02:10.662" v="145" actId="47"/>
        <pc:sldMkLst>
          <pc:docMk/>
          <pc:sldMk cId="4061945203" sldId="351"/>
        </pc:sldMkLst>
      </pc:sldChg>
      <pc:sldChg chg="add del">
        <pc:chgData name="白木 久弥子" userId="e28b147be836477a" providerId="LiveId" clId="{C94B21E8-FF1D-47D7-8FC4-ED2ED5103320}" dt="2022-09-09T06:02:06.979" v="144" actId="47"/>
        <pc:sldMkLst>
          <pc:docMk/>
          <pc:sldMk cId="237631" sldId="352"/>
        </pc:sldMkLst>
      </pc:sldChg>
      <pc:sldChg chg="add del">
        <pc:chgData name="白木 久弥子" userId="e28b147be836477a" providerId="LiveId" clId="{C94B21E8-FF1D-47D7-8FC4-ED2ED5103320}" dt="2022-09-09T06:08:15.320" v="169" actId="47"/>
        <pc:sldMkLst>
          <pc:docMk/>
          <pc:sldMk cId="1134858155" sldId="357"/>
        </pc:sldMkLst>
      </pc:sldChg>
      <pc:sldChg chg="add del setBg">
        <pc:chgData name="白木 久弥子" userId="e28b147be836477a" providerId="LiveId" clId="{C94B21E8-FF1D-47D7-8FC4-ED2ED5103320}" dt="2022-09-09T05:54:54.613" v="119" actId="47"/>
        <pc:sldMkLst>
          <pc:docMk/>
          <pc:sldMk cId="129745506" sldId="791"/>
        </pc:sldMkLst>
      </pc:sldChg>
      <pc:sldChg chg="add">
        <pc:chgData name="白木 久弥子" userId="e28b147be836477a" providerId="LiveId" clId="{C94B21E8-FF1D-47D7-8FC4-ED2ED5103320}" dt="2022-09-09T05:53:32.001" v="109"/>
        <pc:sldMkLst>
          <pc:docMk/>
          <pc:sldMk cId="4001192156" sldId="797"/>
        </pc:sldMkLst>
      </pc:sldChg>
      <pc:sldChg chg="add del setBg">
        <pc:chgData name="白木 久弥子" userId="e28b147be836477a" providerId="LiveId" clId="{C94B21E8-FF1D-47D7-8FC4-ED2ED5103320}" dt="2022-09-09T05:38:35.998" v="11" actId="47"/>
        <pc:sldMkLst>
          <pc:docMk/>
          <pc:sldMk cId="41490146" sldId="799"/>
        </pc:sldMkLst>
      </pc:sldChg>
      <pc:sldChg chg="addSp delSp modSp add mod setBg">
        <pc:chgData name="白木 久弥子" userId="e28b147be836477a" providerId="LiveId" clId="{C94B21E8-FF1D-47D7-8FC4-ED2ED5103320}" dt="2022-09-09T05:45:42.093" v="53" actId="478"/>
        <pc:sldMkLst>
          <pc:docMk/>
          <pc:sldMk cId="2132735798" sldId="800"/>
        </pc:sldMkLst>
        <pc:picChg chg="add del mod modCrop">
          <ac:chgData name="白木 久弥子" userId="e28b147be836477a" providerId="LiveId" clId="{C94B21E8-FF1D-47D7-8FC4-ED2ED5103320}" dt="2022-09-09T05:45:42.093" v="53" actId="478"/>
          <ac:picMkLst>
            <pc:docMk/>
            <pc:sldMk cId="2132735798" sldId="800"/>
            <ac:picMk id="4" creationId="{F6329B19-B1AD-0B1B-B7B7-C419FED44E71}"/>
          </ac:picMkLst>
        </pc:picChg>
      </pc:sldChg>
      <pc:sldChg chg="delSp modSp add mod modNotesTx">
        <pc:chgData name="白木 久弥子" userId="e28b147be836477a" providerId="LiveId" clId="{C94B21E8-FF1D-47D7-8FC4-ED2ED5103320}" dt="2022-09-09T05:51:59.470" v="108" actId="20577"/>
        <pc:sldMkLst>
          <pc:docMk/>
          <pc:sldMk cId="2988118861" sldId="801"/>
        </pc:sldMkLst>
        <pc:spChg chg="ord">
          <ac:chgData name="白木 久弥子" userId="e28b147be836477a" providerId="LiveId" clId="{C94B21E8-FF1D-47D7-8FC4-ED2ED5103320}" dt="2022-09-09T05:44:18.335" v="38" actId="167"/>
          <ac:spMkLst>
            <pc:docMk/>
            <pc:sldMk cId="2988118861" sldId="801"/>
            <ac:spMk id="19" creationId="{EF0545F6-D7D9-4189-8C2C-4D0EC699FDCA}"/>
          </ac:spMkLst>
        </pc:spChg>
        <pc:spChg chg="del">
          <ac:chgData name="白木 久弥子" userId="e28b147be836477a" providerId="LiveId" clId="{C94B21E8-FF1D-47D7-8FC4-ED2ED5103320}" dt="2022-09-09T05:44:05.121" v="34" actId="478"/>
          <ac:spMkLst>
            <pc:docMk/>
            <pc:sldMk cId="2988118861" sldId="801"/>
            <ac:spMk id="20" creationId="{5F9A973B-C563-9D96-93DC-BAC560539812}"/>
          </ac:spMkLst>
        </pc:spChg>
        <pc:picChg chg="mod ord">
          <ac:chgData name="白木 久弥子" userId="e28b147be836477a" providerId="LiveId" clId="{C94B21E8-FF1D-47D7-8FC4-ED2ED5103320}" dt="2022-09-09T05:44:14.044" v="36" actId="167"/>
          <ac:picMkLst>
            <pc:docMk/>
            <pc:sldMk cId="2988118861" sldId="801"/>
            <ac:picMk id="10" creationId="{B35FB47C-BADC-36FA-5F1B-8DCEB95D12AC}"/>
          </ac:picMkLst>
        </pc:picChg>
        <pc:picChg chg="del">
          <ac:chgData name="白木 久弥子" userId="e28b147be836477a" providerId="LiveId" clId="{C94B21E8-FF1D-47D7-8FC4-ED2ED5103320}" dt="2022-09-09T05:44:15.434" v="37" actId="478"/>
          <ac:picMkLst>
            <pc:docMk/>
            <pc:sldMk cId="2988118861" sldId="801"/>
            <ac:picMk id="14" creationId="{8ED9389E-F32D-164A-B25F-AFA86A40DB10}"/>
          </ac:picMkLst>
        </pc:picChg>
      </pc:sldChg>
      <pc:sldChg chg="addSp modSp add del mod">
        <pc:chgData name="白木 久弥子" userId="e28b147be836477a" providerId="LiveId" clId="{C94B21E8-FF1D-47D7-8FC4-ED2ED5103320}" dt="2022-09-09T05:48:57.379" v="75" actId="47"/>
        <pc:sldMkLst>
          <pc:docMk/>
          <pc:sldMk cId="3346693955" sldId="802"/>
        </pc:sldMkLst>
        <pc:spChg chg="add mod">
          <ac:chgData name="白木 久弥子" userId="e28b147be836477a" providerId="LiveId" clId="{C94B21E8-FF1D-47D7-8FC4-ED2ED5103320}" dt="2022-09-09T05:46:37.772" v="57" actId="1076"/>
          <ac:spMkLst>
            <pc:docMk/>
            <pc:sldMk cId="3346693955" sldId="802"/>
            <ac:spMk id="33" creationId="{CEE046B6-E008-4E08-838C-5552C462C662}"/>
          </ac:spMkLst>
        </pc:spChg>
        <pc:spChg chg="add mod">
          <ac:chgData name="白木 久弥子" userId="e28b147be836477a" providerId="LiveId" clId="{C94B21E8-FF1D-47D7-8FC4-ED2ED5103320}" dt="2022-09-09T05:46:37.772" v="57" actId="1076"/>
          <ac:spMkLst>
            <pc:docMk/>
            <pc:sldMk cId="3346693955" sldId="802"/>
            <ac:spMk id="34" creationId="{B66A42BA-3ADC-266A-E78A-E6708C9665A4}"/>
          </ac:spMkLst>
        </pc:spChg>
        <pc:spChg chg="add mod">
          <ac:chgData name="白木 久弥子" userId="e28b147be836477a" providerId="LiveId" clId="{C94B21E8-FF1D-47D7-8FC4-ED2ED5103320}" dt="2022-09-09T05:46:37.772" v="57" actId="1076"/>
          <ac:spMkLst>
            <pc:docMk/>
            <pc:sldMk cId="3346693955" sldId="802"/>
            <ac:spMk id="35" creationId="{99255354-DDC9-FB72-CC83-0EBD69FAC03D}"/>
          </ac:spMkLst>
        </pc:spChg>
        <pc:spChg chg="add mod">
          <ac:chgData name="白木 久弥子" userId="e28b147be836477a" providerId="LiveId" clId="{C94B21E8-FF1D-47D7-8FC4-ED2ED5103320}" dt="2022-09-09T05:46:37.772" v="57" actId="1076"/>
          <ac:spMkLst>
            <pc:docMk/>
            <pc:sldMk cId="3346693955" sldId="802"/>
            <ac:spMk id="36" creationId="{85DF0C24-3B6D-19DF-5445-84D204CC1551}"/>
          </ac:spMkLst>
        </pc:spChg>
      </pc:sldChg>
      <pc:sldChg chg="add del setBg">
        <pc:chgData name="白木 久弥子" userId="e28b147be836477a" providerId="LiveId" clId="{C94B21E8-FF1D-47D7-8FC4-ED2ED5103320}" dt="2022-09-09T05:46:56.629" v="59" actId="47"/>
        <pc:sldMkLst>
          <pc:docMk/>
          <pc:sldMk cId="3556260693" sldId="803"/>
        </pc:sldMkLst>
      </pc:sldChg>
      <pc:sldChg chg="modSp add mod ord modNotesTx">
        <pc:chgData name="白木 久弥子" userId="e28b147be836477a" providerId="LiveId" clId="{C94B21E8-FF1D-47D7-8FC4-ED2ED5103320}" dt="2022-09-09T05:51:53.294" v="98" actId="20577"/>
        <pc:sldMkLst>
          <pc:docMk/>
          <pc:sldMk cId="928385739" sldId="804"/>
        </pc:sldMkLst>
        <pc:spChg chg="mod">
          <ac:chgData name="白木 久弥子" userId="e28b147be836477a" providerId="LiveId" clId="{C94B21E8-FF1D-47D7-8FC4-ED2ED5103320}" dt="2022-09-09T05:48:29.274" v="71" actId="207"/>
          <ac:spMkLst>
            <pc:docMk/>
            <pc:sldMk cId="928385739" sldId="804"/>
            <ac:spMk id="8" creationId="{117E5A27-EDB0-FCE2-56FE-F65DA65CDE77}"/>
          </ac:spMkLst>
        </pc:spChg>
        <pc:spChg chg="mod">
          <ac:chgData name="白木 久弥子" userId="e28b147be836477a" providerId="LiveId" clId="{C94B21E8-FF1D-47D7-8FC4-ED2ED5103320}" dt="2022-09-09T05:48:29.274" v="71" actId="207"/>
          <ac:spMkLst>
            <pc:docMk/>
            <pc:sldMk cId="928385739" sldId="804"/>
            <ac:spMk id="9" creationId="{1B871F7D-E32E-9355-618E-54A42F0495E5}"/>
          </ac:spMkLst>
        </pc:spChg>
        <pc:spChg chg="mod">
          <ac:chgData name="白木 久弥子" userId="e28b147be836477a" providerId="LiveId" clId="{C94B21E8-FF1D-47D7-8FC4-ED2ED5103320}" dt="2022-09-09T05:48:29.274" v="71" actId="207"/>
          <ac:spMkLst>
            <pc:docMk/>
            <pc:sldMk cId="928385739" sldId="804"/>
            <ac:spMk id="10" creationId="{A141854E-E7C0-2FEE-8DC7-31A27398C7DB}"/>
          </ac:spMkLst>
        </pc:spChg>
        <pc:spChg chg="mod">
          <ac:chgData name="白木 久弥子" userId="e28b147be836477a" providerId="LiveId" clId="{C94B21E8-FF1D-47D7-8FC4-ED2ED5103320}" dt="2022-09-09T05:48:29.274" v="71" actId="207"/>
          <ac:spMkLst>
            <pc:docMk/>
            <pc:sldMk cId="928385739" sldId="804"/>
            <ac:spMk id="11" creationId="{28D08A82-DE46-4277-6133-8B6F1458E02A}"/>
          </ac:spMkLst>
        </pc:spChg>
        <pc:spChg chg="mod">
          <ac:chgData name="白木 久弥子" userId="e28b147be836477a" providerId="LiveId" clId="{C94B21E8-FF1D-47D7-8FC4-ED2ED5103320}" dt="2022-09-09T05:47:47.628" v="64" actId="207"/>
          <ac:spMkLst>
            <pc:docMk/>
            <pc:sldMk cId="928385739" sldId="804"/>
            <ac:spMk id="12" creationId="{C6585B21-9546-1F70-3F5F-0DB65B2A9452}"/>
          </ac:spMkLst>
        </pc:spChg>
        <pc:spChg chg="mod">
          <ac:chgData name="白木 久弥子" userId="e28b147be836477a" providerId="LiveId" clId="{C94B21E8-FF1D-47D7-8FC4-ED2ED5103320}" dt="2022-09-09T05:47:53.019" v="65" actId="207"/>
          <ac:spMkLst>
            <pc:docMk/>
            <pc:sldMk cId="928385739" sldId="804"/>
            <ac:spMk id="13" creationId="{9C26E5B3-F413-355F-047A-7204C199FA01}"/>
          </ac:spMkLst>
        </pc:spChg>
        <pc:spChg chg="mod">
          <ac:chgData name="白木 久弥子" userId="e28b147be836477a" providerId="LiveId" clId="{C94B21E8-FF1D-47D7-8FC4-ED2ED5103320}" dt="2022-09-09T05:47:57.191" v="66" actId="207"/>
          <ac:spMkLst>
            <pc:docMk/>
            <pc:sldMk cId="928385739" sldId="804"/>
            <ac:spMk id="14" creationId="{69B498DD-56BB-A09D-2137-E29268452B3E}"/>
          </ac:spMkLst>
        </pc:spChg>
        <pc:spChg chg="mod">
          <ac:chgData name="白木 久弥子" userId="e28b147be836477a" providerId="LiveId" clId="{C94B21E8-FF1D-47D7-8FC4-ED2ED5103320}" dt="2022-09-09T05:48:00.914" v="67" actId="207"/>
          <ac:spMkLst>
            <pc:docMk/>
            <pc:sldMk cId="928385739" sldId="804"/>
            <ac:spMk id="15" creationId="{2688AC45-401D-9AF7-5DB7-9B99BC4082DC}"/>
          </ac:spMkLst>
        </pc:spChg>
        <pc:spChg chg="mod">
          <ac:chgData name="白木 久弥子" userId="e28b147be836477a" providerId="LiveId" clId="{C94B21E8-FF1D-47D7-8FC4-ED2ED5103320}" dt="2022-09-09T05:47:08.425" v="60" actId="207"/>
          <ac:spMkLst>
            <pc:docMk/>
            <pc:sldMk cId="928385739" sldId="804"/>
            <ac:spMk id="20" creationId="{0079826E-AF39-DE1D-2462-B93198562918}"/>
          </ac:spMkLst>
        </pc:spChg>
        <pc:spChg chg="mod">
          <ac:chgData name="白木 久弥子" userId="e28b147be836477a" providerId="LiveId" clId="{C94B21E8-FF1D-47D7-8FC4-ED2ED5103320}" dt="2022-09-09T05:47:28.894" v="62" actId="207"/>
          <ac:spMkLst>
            <pc:docMk/>
            <pc:sldMk cId="928385739" sldId="804"/>
            <ac:spMk id="21" creationId="{FDEF7BCB-D556-335E-4383-E345CFF798C0}"/>
          </ac:spMkLst>
        </pc:spChg>
        <pc:spChg chg="mod">
          <ac:chgData name="白木 久弥子" userId="e28b147be836477a" providerId="LiveId" clId="{C94B21E8-FF1D-47D7-8FC4-ED2ED5103320}" dt="2022-09-09T05:47:20.662" v="61" actId="207"/>
          <ac:spMkLst>
            <pc:docMk/>
            <pc:sldMk cId="928385739" sldId="804"/>
            <ac:spMk id="22" creationId="{8123942A-7AA8-DA5D-82AC-48838D67FF60}"/>
          </ac:spMkLst>
        </pc:spChg>
        <pc:spChg chg="mod">
          <ac:chgData name="白木 久弥子" userId="e28b147be836477a" providerId="LiveId" clId="{C94B21E8-FF1D-47D7-8FC4-ED2ED5103320}" dt="2022-09-09T05:47:35.361" v="63" actId="207"/>
          <ac:spMkLst>
            <pc:docMk/>
            <pc:sldMk cId="928385739" sldId="804"/>
            <ac:spMk id="23" creationId="{44CF2605-24F1-B17F-6A4D-95A24442FC61}"/>
          </ac:spMkLst>
        </pc:spChg>
        <pc:spChg chg="mod">
          <ac:chgData name="白木 久弥子" userId="e28b147be836477a" providerId="LiveId" clId="{C94B21E8-FF1D-47D7-8FC4-ED2ED5103320}" dt="2022-09-09T05:48:36.393" v="72" actId="207"/>
          <ac:spMkLst>
            <pc:docMk/>
            <pc:sldMk cId="928385739" sldId="804"/>
            <ac:spMk id="24" creationId="{CA735918-DCDD-D75A-5FA9-89945D145C06}"/>
          </ac:spMkLst>
        </pc:spChg>
        <pc:spChg chg="mod">
          <ac:chgData name="白木 久弥子" userId="e28b147be836477a" providerId="LiveId" clId="{C94B21E8-FF1D-47D7-8FC4-ED2ED5103320}" dt="2022-09-09T05:48:29.274" v="71" actId="207"/>
          <ac:spMkLst>
            <pc:docMk/>
            <pc:sldMk cId="928385739" sldId="804"/>
            <ac:spMk id="28" creationId="{ABAC0CB4-AA3D-BB35-7BBA-2DA7D226F5DD}"/>
          </ac:spMkLst>
        </pc:spChg>
        <pc:spChg chg="mod">
          <ac:chgData name="白木 久弥子" userId="e28b147be836477a" providerId="LiveId" clId="{C94B21E8-FF1D-47D7-8FC4-ED2ED5103320}" dt="2022-09-09T05:48:29.274" v="71" actId="207"/>
          <ac:spMkLst>
            <pc:docMk/>
            <pc:sldMk cId="928385739" sldId="804"/>
            <ac:spMk id="29" creationId="{A1F64D05-02DD-3E5A-CBDF-F10488AEC72A}"/>
          </ac:spMkLst>
        </pc:spChg>
        <pc:spChg chg="mod">
          <ac:chgData name="白木 久弥子" userId="e28b147be836477a" providerId="LiveId" clId="{C94B21E8-FF1D-47D7-8FC4-ED2ED5103320}" dt="2022-09-09T05:48:29.274" v="71" actId="207"/>
          <ac:spMkLst>
            <pc:docMk/>
            <pc:sldMk cId="928385739" sldId="804"/>
            <ac:spMk id="30" creationId="{C028E10A-C2CF-ED9A-EB74-6F688BA3B349}"/>
          </ac:spMkLst>
        </pc:spChg>
        <pc:spChg chg="mod">
          <ac:chgData name="白木 久弥子" userId="e28b147be836477a" providerId="LiveId" clId="{C94B21E8-FF1D-47D7-8FC4-ED2ED5103320}" dt="2022-09-09T05:48:29.274" v="71" actId="207"/>
          <ac:spMkLst>
            <pc:docMk/>
            <pc:sldMk cId="928385739" sldId="804"/>
            <ac:spMk id="31" creationId="{CFA4DA5C-424A-A5B9-22BA-204511598AAF}"/>
          </ac:spMkLst>
        </pc:spChg>
        <pc:spChg chg="mod">
          <ac:chgData name="白木 久弥子" userId="e28b147be836477a" providerId="LiveId" clId="{C94B21E8-FF1D-47D7-8FC4-ED2ED5103320}" dt="2022-09-09T05:48:16.937" v="68" actId="207"/>
          <ac:spMkLst>
            <pc:docMk/>
            <pc:sldMk cId="928385739" sldId="804"/>
            <ac:spMk id="32" creationId="{994D7202-01B1-1961-CD4D-824AAAA31598}"/>
          </ac:spMkLst>
        </pc:spChg>
        <pc:grpChg chg="mod">
          <ac:chgData name="白木 久弥子" userId="e28b147be836477a" providerId="LiveId" clId="{C94B21E8-FF1D-47D7-8FC4-ED2ED5103320}" dt="2022-09-09T05:48:23.120" v="70" actId="1076"/>
          <ac:grpSpMkLst>
            <pc:docMk/>
            <pc:sldMk cId="928385739" sldId="804"/>
            <ac:grpSpMk id="26" creationId="{15B1FF48-0B6F-FF7B-8900-CB139812727D}"/>
          </ac:grpSpMkLst>
        </pc:grpChg>
        <pc:grpChg chg="mod">
          <ac:chgData name="白木 久弥子" userId="e28b147be836477a" providerId="LiveId" clId="{C94B21E8-FF1D-47D7-8FC4-ED2ED5103320}" dt="2022-09-09T05:48:23.120" v="70" actId="1076"/>
          <ac:grpSpMkLst>
            <pc:docMk/>
            <pc:sldMk cId="928385739" sldId="804"/>
            <ac:grpSpMk id="27" creationId="{4526B16A-B9B4-CF63-3C30-5619F2DDCD89}"/>
          </ac:grpSpMkLst>
        </pc:grpChg>
      </pc:sldChg>
      <pc:sldChg chg="add ord">
        <pc:chgData name="白木 久弥子" userId="e28b147be836477a" providerId="LiveId" clId="{C94B21E8-FF1D-47D7-8FC4-ED2ED5103320}" dt="2022-09-09T05:51:10.113" v="86"/>
        <pc:sldMkLst>
          <pc:docMk/>
          <pc:sldMk cId="1671221859" sldId="805"/>
        </pc:sldMkLst>
      </pc:sldChg>
      <pc:sldChg chg="add setBg">
        <pc:chgData name="白木 久弥子" userId="e28b147be836477a" providerId="LiveId" clId="{C94B21E8-FF1D-47D7-8FC4-ED2ED5103320}" dt="2022-09-09T05:54:16.809" v="114"/>
        <pc:sldMkLst>
          <pc:docMk/>
          <pc:sldMk cId="1888881537" sldId="806"/>
        </pc:sldMkLst>
      </pc:sldChg>
      <pc:sldChg chg="add del">
        <pc:chgData name="白木 久弥子" userId="e28b147be836477a" providerId="LiveId" clId="{C94B21E8-FF1D-47D7-8FC4-ED2ED5103320}" dt="2022-09-09T06:00:27.621" v="130"/>
        <pc:sldMkLst>
          <pc:docMk/>
          <pc:sldMk cId="719515134" sldId="807"/>
        </pc:sldMkLst>
      </pc:sldChg>
      <pc:sldChg chg="add">
        <pc:chgData name="白木 久弥子" userId="e28b147be836477a" providerId="LiveId" clId="{C94B21E8-FF1D-47D7-8FC4-ED2ED5103320}" dt="2022-09-09T05:55:32.768" v="121"/>
        <pc:sldMkLst>
          <pc:docMk/>
          <pc:sldMk cId="2139615500" sldId="808"/>
        </pc:sldMkLst>
      </pc:sldChg>
      <pc:sldChg chg="add del setBg">
        <pc:chgData name="白木 久弥子" userId="e28b147be836477a" providerId="LiveId" clId="{C94B21E8-FF1D-47D7-8FC4-ED2ED5103320}" dt="2022-09-09T05:56:07.515" v="122" actId="47"/>
        <pc:sldMkLst>
          <pc:docMk/>
          <pc:sldMk cId="901240791" sldId="810"/>
        </pc:sldMkLst>
      </pc:sldChg>
      <pc:sldChg chg="add del">
        <pc:chgData name="白木 久弥子" userId="e28b147be836477a" providerId="LiveId" clId="{C94B21E8-FF1D-47D7-8FC4-ED2ED5103320}" dt="2022-09-09T05:54:31.186" v="116" actId="47"/>
        <pc:sldMkLst>
          <pc:docMk/>
          <pc:sldMk cId="1153326223" sldId="814"/>
        </pc:sldMkLst>
      </pc:sldChg>
      <pc:sldChg chg="add">
        <pc:chgData name="白木 久弥子" userId="e28b147be836477a" providerId="LiveId" clId="{C94B21E8-FF1D-47D7-8FC4-ED2ED5103320}" dt="2022-09-09T05:53:32.001" v="109"/>
        <pc:sldMkLst>
          <pc:docMk/>
          <pc:sldMk cId="2775486492" sldId="815"/>
        </pc:sldMkLst>
      </pc:sldChg>
      <pc:sldChg chg="add">
        <pc:chgData name="白木 久弥子" userId="e28b147be836477a" providerId="LiveId" clId="{C94B21E8-FF1D-47D7-8FC4-ED2ED5103320}" dt="2022-09-09T05:53:32.001" v="109"/>
        <pc:sldMkLst>
          <pc:docMk/>
          <pc:sldMk cId="3815090699" sldId="817"/>
        </pc:sldMkLst>
      </pc:sldChg>
      <pc:sldChg chg="add del">
        <pc:chgData name="白木 久弥子" userId="e28b147be836477a" providerId="LiveId" clId="{C94B21E8-FF1D-47D7-8FC4-ED2ED5103320}" dt="2022-09-09T05:54:12.158" v="113" actId="47"/>
        <pc:sldMkLst>
          <pc:docMk/>
          <pc:sldMk cId="1236788110" sldId="818"/>
        </pc:sldMkLst>
      </pc:sldChg>
      <pc:sldChg chg="add setBg">
        <pc:chgData name="白木 久弥子" userId="e28b147be836477a" providerId="LiveId" clId="{C94B21E8-FF1D-47D7-8FC4-ED2ED5103320}" dt="2022-09-09T05:55:32.768" v="121"/>
        <pc:sldMkLst>
          <pc:docMk/>
          <pc:sldMk cId="294816625" sldId="819"/>
        </pc:sldMkLst>
      </pc:sldChg>
      <pc:sldChg chg="add del">
        <pc:chgData name="白木 久弥子" userId="e28b147be836477a" providerId="LiveId" clId="{C94B21E8-FF1D-47D7-8FC4-ED2ED5103320}" dt="2022-09-09T05:53:59.550" v="112" actId="47"/>
        <pc:sldMkLst>
          <pc:docMk/>
          <pc:sldMk cId="2214978039" sldId="819"/>
        </pc:sldMkLst>
      </pc:sldChg>
      <pc:sldChg chg="add del setBg">
        <pc:chgData name="白木 久弥子" userId="e28b147be836477a" providerId="LiveId" clId="{C94B21E8-FF1D-47D7-8FC4-ED2ED5103320}" dt="2022-09-09T05:53:56.893" v="111" actId="47"/>
        <pc:sldMkLst>
          <pc:docMk/>
          <pc:sldMk cId="3000456401" sldId="820"/>
        </pc:sldMkLst>
      </pc:sldChg>
      <pc:sldChg chg="add">
        <pc:chgData name="白木 久弥子" userId="e28b147be836477a" providerId="LiveId" clId="{C94B21E8-FF1D-47D7-8FC4-ED2ED5103320}" dt="2022-09-09T05:53:32.001" v="109"/>
        <pc:sldMkLst>
          <pc:docMk/>
          <pc:sldMk cId="2784380362" sldId="823"/>
        </pc:sldMkLst>
      </pc:sldChg>
      <pc:sldChg chg="add setBg">
        <pc:chgData name="白木 久弥子" userId="e28b147be836477a" providerId="LiveId" clId="{C94B21E8-FF1D-47D7-8FC4-ED2ED5103320}" dt="2022-09-09T05:55:32.768" v="121"/>
        <pc:sldMkLst>
          <pc:docMk/>
          <pc:sldMk cId="129323761" sldId="824"/>
        </pc:sldMkLst>
      </pc:sldChg>
      <pc:sldChg chg="add del setBg">
        <pc:chgData name="白木 久弥子" userId="e28b147be836477a" providerId="LiveId" clId="{C94B21E8-FF1D-47D7-8FC4-ED2ED5103320}" dt="2022-09-09T05:54:21.011" v="115" actId="47"/>
        <pc:sldMkLst>
          <pc:docMk/>
          <pc:sldMk cId="4273130184" sldId="824"/>
        </pc:sldMkLst>
      </pc:sldChg>
      <pc:sldChg chg="add del setBg">
        <pc:chgData name="白木 久弥子" userId="e28b147be836477a" providerId="LiveId" clId="{C94B21E8-FF1D-47D7-8FC4-ED2ED5103320}" dt="2022-09-09T05:56:25.692" v="123" actId="47"/>
        <pc:sldMkLst>
          <pc:docMk/>
          <pc:sldMk cId="920148048" sldId="825"/>
        </pc:sldMkLst>
      </pc:sldChg>
      <pc:sldChg chg="add del setBg">
        <pc:chgData name="白木 久弥子" userId="e28b147be836477a" providerId="LiveId" clId="{C94B21E8-FF1D-47D7-8FC4-ED2ED5103320}" dt="2022-09-09T05:54:41.417" v="117" actId="47"/>
        <pc:sldMkLst>
          <pc:docMk/>
          <pc:sldMk cId="1102359120" sldId="825"/>
        </pc:sldMkLst>
      </pc:sldChg>
      <pc:sldChg chg="add del setBg">
        <pc:chgData name="白木 久弥子" userId="e28b147be836477a" providerId="LiveId" clId="{C94B21E8-FF1D-47D7-8FC4-ED2ED5103320}" dt="2022-09-09T06:00:30.056" v="131" actId="47"/>
        <pc:sldMkLst>
          <pc:docMk/>
          <pc:sldMk cId="3887148065" sldId="827"/>
        </pc:sldMkLst>
      </pc:sldChg>
      <pc:sldChg chg="add setBg">
        <pc:chgData name="白木 久弥子" userId="e28b147be836477a" providerId="LiveId" clId="{C94B21E8-FF1D-47D7-8FC4-ED2ED5103320}" dt="2022-09-09T05:58:39.392" v="125"/>
        <pc:sldMkLst>
          <pc:docMk/>
          <pc:sldMk cId="48606591" sldId="828"/>
        </pc:sldMkLst>
      </pc:sldChg>
      <pc:sldChg chg="add del">
        <pc:chgData name="白木 久弥子" userId="e28b147be836477a" providerId="LiveId" clId="{C94B21E8-FF1D-47D7-8FC4-ED2ED5103320}" dt="2022-09-09T05:59:07.415" v="127" actId="47"/>
        <pc:sldMkLst>
          <pc:docMk/>
          <pc:sldMk cId="1999955404" sldId="829"/>
        </pc:sldMkLst>
      </pc:sldChg>
      <pc:sldChg chg="add del">
        <pc:chgData name="白木 久弥子" userId="e28b147be836477a" providerId="LiveId" clId="{C94B21E8-FF1D-47D7-8FC4-ED2ED5103320}" dt="2022-09-09T06:02:38.941" v="148"/>
        <pc:sldMkLst>
          <pc:docMk/>
          <pc:sldMk cId="4137199146" sldId="829"/>
        </pc:sldMkLst>
      </pc:sldChg>
      <pc:sldChg chg="add del">
        <pc:chgData name="白木 久弥子" userId="e28b147be836477a" providerId="LiveId" clId="{C94B21E8-FF1D-47D7-8FC4-ED2ED5103320}" dt="2022-09-09T05:58:53.310" v="126" actId="47"/>
        <pc:sldMkLst>
          <pc:docMk/>
          <pc:sldMk cId="1817293083" sldId="830"/>
        </pc:sldMkLst>
      </pc:sldChg>
      <pc:sldMasterChg chg="delSldLayout">
        <pc:chgData name="白木 久弥子" userId="e28b147be836477a" providerId="LiveId" clId="{C94B21E8-FF1D-47D7-8FC4-ED2ED5103320}" dt="2022-09-09T05:38:35.998" v="11" actId="47"/>
        <pc:sldMasterMkLst>
          <pc:docMk/>
          <pc:sldMasterMk cId="2711302460" sldId="2147483648"/>
        </pc:sldMasterMkLst>
        <pc:sldLayoutChg chg="del">
          <pc:chgData name="白木 久弥子" userId="e28b147be836477a" providerId="LiveId" clId="{C94B21E8-FF1D-47D7-8FC4-ED2ED5103320}" dt="2022-09-09T05:38:33.648" v="10" actId="47"/>
          <pc:sldLayoutMkLst>
            <pc:docMk/>
            <pc:sldMasterMk cId="2711302460" sldId="2147483648"/>
            <pc:sldLayoutMk cId="3535427465" sldId="2147483661"/>
          </pc:sldLayoutMkLst>
        </pc:sldLayoutChg>
        <pc:sldLayoutChg chg="del">
          <pc:chgData name="白木 久弥子" userId="e28b147be836477a" providerId="LiveId" clId="{C94B21E8-FF1D-47D7-8FC4-ED2ED5103320}" dt="2022-09-09T05:38:35.998" v="11" actId="47"/>
          <pc:sldLayoutMkLst>
            <pc:docMk/>
            <pc:sldMasterMk cId="2711302460" sldId="2147483648"/>
            <pc:sldLayoutMk cId="1607473699" sldId="2147483662"/>
          </pc:sldLayoutMkLst>
        </pc:sldLayoutChg>
      </pc:sldMasterChg>
    </pc:docChg>
  </pc:docChgLst>
  <pc:docChgLst>
    <pc:chgData name="白木 久弥子" userId="e28b147be836477a" providerId="LiveId" clId="{0FE75725-410A-4332-8E80-1421212D0C70}"/>
    <pc:docChg chg="addSld delSld modSld">
      <pc:chgData name="白木 久弥子" userId="e28b147be836477a" providerId="LiveId" clId="{0FE75725-410A-4332-8E80-1421212D0C70}" dt="2022-09-26T05:41:39.266" v="1" actId="47"/>
      <pc:docMkLst>
        <pc:docMk/>
      </pc:docMkLst>
      <pc:sldChg chg="add setBg">
        <pc:chgData name="白木 久弥子" userId="e28b147be836477a" providerId="LiveId" clId="{0FE75725-410A-4332-8E80-1421212D0C70}" dt="2022-09-26T05:41:21.924" v="0"/>
        <pc:sldMkLst>
          <pc:docMk/>
          <pc:sldMk cId="789465418" sldId="259"/>
        </pc:sldMkLst>
      </pc:sldChg>
      <pc:sldChg chg="del">
        <pc:chgData name="白木 久弥子" userId="e28b147be836477a" providerId="LiveId" clId="{0FE75725-410A-4332-8E80-1421212D0C70}" dt="2022-09-26T05:41:39.266" v="1" actId="47"/>
        <pc:sldMkLst>
          <pc:docMk/>
          <pc:sldMk cId="257183598" sldId="268"/>
        </pc:sldMkLst>
      </pc:sldChg>
      <pc:sldChg chg="del">
        <pc:chgData name="白木 久弥子" userId="e28b147be836477a" providerId="LiveId" clId="{0FE75725-410A-4332-8E80-1421212D0C70}" dt="2022-09-26T05:41:39.266" v="1" actId="47"/>
        <pc:sldMkLst>
          <pc:docMk/>
          <pc:sldMk cId="355208882" sldId="270"/>
        </pc:sldMkLst>
      </pc:sldChg>
      <pc:sldChg chg="add">
        <pc:chgData name="白木 久弥子" userId="e28b147be836477a" providerId="LiveId" clId="{0FE75725-410A-4332-8E80-1421212D0C70}" dt="2022-09-26T05:41:21.924" v="0"/>
        <pc:sldMkLst>
          <pc:docMk/>
          <pc:sldMk cId="798328914" sldId="276"/>
        </pc:sldMkLst>
      </pc:sldChg>
      <pc:sldChg chg="del">
        <pc:chgData name="白木 久弥子" userId="e28b147be836477a" providerId="LiveId" clId="{0FE75725-410A-4332-8E80-1421212D0C70}" dt="2022-09-26T05:41:39.266" v="1" actId="47"/>
        <pc:sldMkLst>
          <pc:docMk/>
          <pc:sldMk cId="365342882" sldId="281"/>
        </pc:sldMkLst>
      </pc:sldChg>
      <pc:sldChg chg="del">
        <pc:chgData name="白木 久弥子" userId="e28b147be836477a" providerId="LiveId" clId="{0FE75725-410A-4332-8E80-1421212D0C70}" dt="2022-09-26T05:41:39.266" v="1" actId="47"/>
        <pc:sldMkLst>
          <pc:docMk/>
          <pc:sldMk cId="3623494761" sldId="284"/>
        </pc:sldMkLst>
      </pc:sldChg>
      <pc:sldChg chg="del">
        <pc:chgData name="白木 久弥子" userId="e28b147be836477a" providerId="LiveId" clId="{0FE75725-410A-4332-8E80-1421212D0C70}" dt="2022-09-26T05:41:39.266" v="1" actId="47"/>
        <pc:sldMkLst>
          <pc:docMk/>
          <pc:sldMk cId="3773514570" sldId="296"/>
        </pc:sldMkLst>
      </pc:sldChg>
      <pc:sldChg chg="del">
        <pc:chgData name="白木 久弥子" userId="e28b147be836477a" providerId="LiveId" clId="{0FE75725-410A-4332-8E80-1421212D0C70}" dt="2022-09-26T05:41:39.266" v="1" actId="47"/>
        <pc:sldMkLst>
          <pc:docMk/>
          <pc:sldMk cId="2430175016" sldId="298"/>
        </pc:sldMkLst>
      </pc:sldChg>
      <pc:sldChg chg="del">
        <pc:chgData name="白木 久弥子" userId="e28b147be836477a" providerId="LiveId" clId="{0FE75725-410A-4332-8E80-1421212D0C70}" dt="2022-09-26T05:41:39.266" v="1" actId="47"/>
        <pc:sldMkLst>
          <pc:docMk/>
          <pc:sldMk cId="820876428" sldId="300"/>
        </pc:sldMkLst>
      </pc:sldChg>
      <pc:sldChg chg="del">
        <pc:chgData name="白木 久弥子" userId="e28b147be836477a" providerId="LiveId" clId="{0FE75725-410A-4332-8E80-1421212D0C70}" dt="2022-09-26T05:41:39.266" v="1" actId="47"/>
        <pc:sldMkLst>
          <pc:docMk/>
          <pc:sldMk cId="2245463951" sldId="301"/>
        </pc:sldMkLst>
      </pc:sldChg>
      <pc:sldChg chg="del">
        <pc:chgData name="白木 久弥子" userId="e28b147be836477a" providerId="LiveId" clId="{0FE75725-410A-4332-8E80-1421212D0C70}" dt="2022-09-26T05:41:39.266" v="1" actId="47"/>
        <pc:sldMkLst>
          <pc:docMk/>
          <pc:sldMk cId="925263295" sldId="303"/>
        </pc:sldMkLst>
      </pc:sldChg>
      <pc:sldChg chg="add">
        <pc:chgData name="白木 久弥子" userId="e28b147be836477a" providerId="LiveId" clId="{0FE75725-410A-4332-8E80-1421212D0C70}" dt="2022-09-26T05:41:21.924" v="0"/>
        <pc:sldMkLst>
          <pc:docMk/>
          <pc:sldMk cId="1873570103" sldId="309"/>
        </pc:sldMkLst>
      </pc:sldChg>
      <pc:sldChg chg="del">
        <pc:chgData name="白木 久弥子" userId="e28b147be836477a" providerId="LiveId" clId="{0FE75725-410A-4332-8E80-1421212D0C70}" dt="2022-09-26T05:41:39.266" v="1" actId="47"/>
        <pc:sldMkLst>
          <pc:docMk/>
          <pc:sldMk cId="2337331139" sldId="310"/>
        </pc:sldMkLst>
      </pc:sldChg>
      <pc:sldChg chg="del">
        <pc:chgData name="白木 久弥子" userId="e28b147be836477a" providerId="LiveId" clId="{0FE75725-410A-4332-8E80-1421212D0C70}" dt="2022-09-26T05:41:39.266" v="1" actId="47"/>
        <pc:sldMkLst>
          <pc:docMk/>
          <pc:sldMk cId="4135398214" sldId="315"/>
        </pc:sldMkLst>
      </pc:sldChg>
      <pc:sldChg chg="add">
        <pc:chgData name="白木 久弥子" userId="e28b147be836477a" providerId="LiveId" clId="{0FE75725-410A-4332-8E80-1421212D0C70}" dt="2022-09-26T05:41:21.924" v="0"/>
        <pc:sldMkLst>
          <pc:docMk/>
          <pc:sldMk cId="1267781380" sldId="316"/>
        </pc:sldMkLst>
      </pc:sldChg>
      <pc:sldChg chg="del">
        <pc:chgData name="白木 久弥子" userId="e28b147be836477a" providerId="LiveId" clId="{0FE75725-410A-4332-8E80-1421212D0C70}" dt="2022-09-26T05:41:39.266" v="1" actId="47"/>
        <pc:sldMkLst>
          <pc:docMk/>
          <pc:sldMk cId="2395760268" sldId="317"/>
        </pc:sldMkLst>
      </pc:sldChg>
      <pc:sldChg chg="del">
        <pc:chgData name="白木 久弥子" userId="e28b147be836477a" providerId="LiveId" clId="{0FE75725-410A-4332-8E80-1421212D0C70}" dt="2022-09-26T05:41:39.266" v="1" actId="47"/>
        <pc:sldMkLst>
          <pc:docMk/>
          <pc:sldMk cId="2329893979" sldId="321"/>
        </pc:sldMkLst>
      </pc:sldChg>
      <pc:sldChg chg="del">
        <pc:chgData name="白木 久弥子" userId="e28b147be836477a" providerId="LiveId" clId="{0FE75725-410A-4332-8E80-1421212D0C70}" dt="2022-09-26T05:41:39.266" v="1" actId="47"/>
        <pc:sldMkLst>
          <pc:docMk/>
          <pc:sldMk cId="1627172068" sldId="324"/>
        </pc:sldMkLst>
      </pc:sldChg>
      <pc:sldChg chg="del">
        <pc:chgData name="白木 久弥子" userId="e28b147be836477a" providerId="LiveId" clId="{0FE75725-410A-4332-8E80-1421212D0C70}" dt="2022-09-26T05:41:39.266" v="1" actId="47"/>
        <pc:sldMkLst>
          <pc:docMk/>
          <pc:sldMk cId="900972164" sldId="328"/>
        </pc:sldMkLst>
      </pc:sldChg>
      <pc:sldChg chg="del">
        <pc:chgData name="白木 久弥子" userId="e28b147be836477a" providerId="LiveId" clId="{0FE75725-410A-4332-8E80-1421212D0C70}" dt="2022-09-26T05:41:39.266" v="1" actId="47"/>
        <pc:sldMkLst>
          <pc:docMk/>
          <pc:sldMk cId="2699127631" sldId="329"/>
        </pc:sldMkLst>
      </pc:sldChg>
      <pc:sldChg chg="del">
        <pc:chgData name="白木 久弥子" userId="e28b147be836477a" providerId="LiveId" clId="{0FE75725-410A-4332-8E80-1421212D0C70}" dt="2022-09-26T05:41:39.266" v="1" actId="47"/>
        <pc:sldMkLst>
          <pc:docMk/>
          <pc:sldMk cId="2671941574" sldId="332"/>
        </pc:sldMkLst>
      </pc:sldChg>
      <pc:sldChg chg="del">
        <pc:chgData name="白木 久弥子" userId="e28b147be836477a" providerId="LiveId" clId="{0FE75725-410A-4332-8E80-1421212D0C70}" dt="2022-09-26T05:41:39.266" v="1" actId="47"/>
        <pc:sldMkLst>
          <pc:docMk/>
          <pc:sldMk cId="3311301945" sldId="341"/>
        </pc:sldMkLst>
      </pc:sldChg>
      <pc:sldChg chg="del">
        <pc:chgData name="白木 久弥子" userId="e28b147be836477a" providerId="LiveId" clId="{0FE75725-410A-4332-8E80-1421212D0C70}" dt="2022-09-26T05:41:39.266" v="1" actId="47"/>
        <pc:sldMkLst>
          <pc:docMk/>
          <pc:sldMk cId="3291254955" sldId="343"/>
        </pc:sldMkLst>
      </pc:sldChg>
      <pc:sldChg chg="del">
        <pc:chgData name="白木 久弥子" userId="e28b147be836477a" providerId="LiveId" clId="{0FE75725-410A-4332-8E80-1421212D0C70}" dt="2022-09-26T05:41:39.266" v="1" actId="47"/>
        <pc:sldMkLst>
          <pc:docMk/>
          <pc:sldMk cId="12371761" sldId="346"/>
        </pc:sldMkLst>
      </pc:sldChg>
      <pc:sldChg chg="del">
        <pc:chgData name="白木 久弥子" userId="e28b147be836477a" providerId="LiveId" clId="{0FE75725-410A-4332-8E80-1421212D0C70}" dt="2022-09-26T05:41:39.266" v="1" actId="47"/>
        <pc:sldMkLst>
          <pc:docMk/>
          <pc:sldMk cId="3659984733" sldId="347"/>
        </pc:sldMkLst>
      </pc:sldChg>
      <pc:sldChg chg="add">
        <pc:chgData name="白木 久弥子" userId="e28b147be836477a" providerId="LiveId" clId="{0FE75725-410A-4332-8E80-1421212D0C70}" dt="2022-09-26T05:41:21.924" v="0"/>
        <pc:sldMkLst>
          <pc:docMk/>
          <pc:sldMk cId="907788891" sldId="348"/>
        </pc:sldMkLst>
      </pc:sldChg>
      <pc:sldChg chg="del">
        <pc:chgData name="白木 久弥子" userId="e28b147be836477a" providerId="LiveId" clId="{0FE75725-410A-4332-8E80-1421212D0C70}" dt="2022-09-26T05:41:39.266" v="1" actId="47"/>
        <pc:sldMkLst>
          <pc:docMk/>
          <pc:sldMk cId="1355668724" sldId="349"/>
        </pc:sldMkLst>
      </pc:sldChg>
      <pc:sldChg chg="add">
        <pc:chgData name="白木 久弥子" userId="e28b147be836477a" providerId="LiveId" clId="{0FE75725-410A-4332-8E80-1421212D0C70}" dt="2022-09-26T05:41:21.924" v="0"/>
        <pc:sldMkLst>
          <pc:docMk/>
          <pc:sldMk cId="681399044" sldId="385"/>
        </pc:sldMkLst>
      </pc:sldChg>
      <pc:sldChg chg="del">
        <pc:chgData name="白木 久弥子" userId="e28b147be836477a" providerId="LiveId" clId="{0FE75725-410A-4332-8E80-1421212D0C70}" dt="2022-09-26T05:41:39.266" v="1" actId="47"/>
        <pc:sldMkLst>
          <pc:docMk/>
          <pc:sldMk cId="4001192156" sldId="797"/>
        </pc:sldMkLst>
      </pc:sldChg>
      <pc:sldChg chg="del">
        <pc:chgData name="白木 久弥子" userId="e28b147be836477a" providerId="LiveId" clId="{0FE75725-410A-4332-8E80-1421212D0C70}" dt="2022-09-26T05:41:39.266" v="1" actId="47"/>
        <pc:sldMkLst>
          <pc:docMk/>
          <pc:sldMk cId="2132735798" sldId="800"/>
        </pc:sldMkLst>
      </pc:sldChg>
      <pc:sldChg chg="del">
        <pc:chgData name="白木 久弥子" userId="e28b147be836477a" providerId="LiveId" clId="{0FE75725-410A-4332-8E80-1421212D0C70}" dt="2022-09-26T05:41:39.266" v="1" actId="47"/>
        <pc:sldMkLst>
          <pc:docMk/>
          <pc:sldMk cId="2988118861" sldId="801"/>
        </pc:sldMkLst>
      </pc:sldChg>
      <pc:sldChg chg="del">
        <pc:chgData name="白木 久弥子" userId="e28b147be836477a" providerId="LiveId" clId="{0FE75725-410A-4332-8E80-1421212D0C70}" dt="2022-09-26T05:41:39.266" v="1" actId="47"/>
        <pc:sldMkLst>
          <pc:docMk/>
          <pc:sldMk cId="928385739" sldId="804"/>
        </pc:sldMkLst>
      </pc:sldChg>
      <pc:sldChg chg="del">
        <pc:chgData name="白木 久弥子" userId="e28b147be836477a" providerId="LiveId" clId="{0FE75725-410A-4332-8E80-1421212D0C70}" dt="2022-09-26T05:41:39.266" v="1" actId="47"/>
        <pc:sldMkLst>
          <pc:docMk/>
          <pc:sldMk cId="1671221859" sldId="805"/>
        </pc:sldMkLst>
      </pc:sldChg>
      <pc:sldChg chg="del">
        <pc:chgData name="白木 久弥子" userId="e28b147be836477a" providerId="LiveId" clId="{0FE75725-410A-4332-8E80-1421212D0C70}" dt="2022-09-26T05:41:39.266" v="1" actId="47"/>
        <pc:sldMkLst>
          <pc:docMk/>
          <pc:sldMk cId="1888881537" sldId="806"/>
        </pc:sldMkLst>
      </pc:sldChg>
      <pc:sldChg chg="del">
        <pc:chgData name="白木 久弥子" userId="e28b147be836477a" providerId="LiveId" clId="{0FE75725-410A-4332-8E80-1421212D0C70}" dt="2022-09-26T05:41:39.266" v="1" actId="47"/>
        <pc:sldMkLst>
          <pc:docMk/>
          <pc:sldMk cId="719515134" sldId="807"/>
        </pc:sldMkLst>
      </pc:sldChg>
      <pc:sldChg chg="del">
        <pc:chgData name="白木 久弥子" userId="e28b147be836477a" providerId="LiveId" clId="{0FE75725-410A-4332-8E80-1421212D0C70}" dt="2022-09-26T05:41:39.266" v="1" actId="47"/>
        <pc:sldMkLst>
          <pc:docMk/>
          <pc:sldMk cId="2139615500" sldId="808"/>
        </pc:sldMkLst>
      </pc:sldChg>
      <pc:sldChg chg="del">
        <pc:chgData name="白木 久弥子" userId="e28b147be836477a" providerId="LiveId" clId="{0FE75725-410A-4332-8E80-1421212D0C70}" dt="2022-09-26T05:41:39.266" v="1" actId="47"/>
        <pc:sldMkLst>
          <pc:docMk/>
          <pc:sldMk cId="2775486492" sldId="815"/>
        </pc:sldMkLst>
      </pc:sldChg>
      <pc:sldChg chg="del">
        <pc:chgData name="白木 久弥子" userId="e28b147be836477a" providerId="LiveId" clId="{0FE75725-410A-4332-8E80-1421212D0C70}" dt="2022-09-26T05:41:39.266" v="1" actId="47"/>
        <pc:sldMkLst>
          <pc:docMk/>
          <pc:sldMk cId="3815090699" sldId="817"/>
        </pc:sldMkLst>
      </pc:sldChg>
      <pc:sldChg chg="del">
        <pc:chgData name="白木 久弥子" userId="e28b147be836477a" providerId="LiveId" clId="{0FE75725-410A-4332-8E80-1421212D0C70}" dt="2022-09-26T05:41:39.266" v="1" actId="47"/>
        <pc:sldMkLst>
          <pc:docMk/>
          <pc:sldMk cId="294816625" sldId="819"/>
        </pc:sldMkLst>
      </pc:sldChg>
      <pc:sldChg chg="del">
        <pc:chgData name="白木 久弥子" userId="e28b147be836477a" providerId="LiveId" clId="{0FE75725-410A-4332-8E80-1421212D0C70}" dt="2022-09-26T05:41:39.266" v="1" actId="47"/>
        <pc:sldMkLst>
          <pc:docMk/>
          <pc:sldMk cId="2784380362" sldId="823"/>
        </pc:sldMkLst>
      </pc:sldChg>
      <pc:sldChg chg="del">
        <pc:chgData name="白木 久弥子" userId="e28b147be836477a" providerId="LiveId" clId="{0FE75725-410A-4332-8E80-1421212D0C70}" dt="2022-09-26T05:41:39.266" v="1" actId="47"/>
        <pc:sldMkLst>
          <pc:docMk/>
          <pc:sldMk cId="129323761" sldId="824"/>
        </pc:sldMkLst>
      </pc:sldChg>
      <pc:sldChg chg="del">
        <pc:chgData name="白木 久弥子" userId="e28b147be836477a" providerId="LiveId" clId="{0FE75725-410A-4332-8E80-1421212D0C70}" dt="2022-09-26T05:41:39.266" v="1" actId="47"/>
        <pc:sldMkLst>
          <pc:docMk/>
          <pc:sldMk cId="48606591" sldId="828"/>
        </pc:sldMkLst>
      </pc:sldChg>
      <pc:sldChg chg="del">
        <pc:chgData name="白木 久弥子" userId="e28b147be836477a" providerId="LiveId" clId="{0FE75725-410A-4332-8E80-1421212D0C70}" dt="2022-09-26T05:41:39.266" v="1" actId="47"/>
        <pc:sldMkLst>
          <pc:docMk/>
          <pc:sldMk cId="4137199146" sldId="829"/>
        </pc:sldMkLst>
      </pc:sldChg>
      <pc:sldChg chg="add">
        <pc:chgData name="白木 久弥子" userId="e28b147be836477a" providerId="LiveId" clId="{0FE75725-410A-4332-8E80-1421212D0C70}" dt="2022-09-26T05:41:21.924" v="0"/>
        <pc:sldMkLst>
          <pc:docMk/>
          <pc:sldMk cId="814789852" sldId="830"/>
        </pc:sldMkLst>
      </pc:sldChg>
      <pc:sldChg chg="add">
        <pc:chgData name="白木 久弥子" userId="e28b147be836477a" providerId="LiveId" clId="{0FE75725-410A-4332-8E80-1421212D0C70}" dt="2022-09-26T05:41:21.924" v="0"/>
        <pc:sldMkLst>
          <pc:docMk/>
          <pc:sldMk cId="3571092438" sldId="831"/>
        </pc:sldMkLst>
      </pc:sldChg>
      <pc:sldChg chg="add">
        <pc:chgData name="白木 久弥子" userId="e28b147be836477a" providerId="LiveId" clId="{0FE75725-410A-4332-8E80-1421212D0C70}" dt="2022-09-26T05:41:21.924" v="0"/>
        <pc:sldMkLst>
          <pc:docMk/>
          <pc:sldMk cId="263923928" sldId="832"/>
        </pc:sldMkLst>
      </pc:sldChg>
      <pc:sldChg chg="add">
        <pc:chgData name="白木 久弥子" userId="e28b147be836477a" providerId="LiveId" clId="{0FE75725-410A-4332-8E80-1421212D0C70}" dt="2022-09-26T05:41:21.924" v="0"/>
        <pc:sldMkLst>
          <pc:docMk/>
          <pc:sldMk cId="2166247161" sldId="833"/>
        </pc:sldMkLst>
      </pc:sldChg>
      <pc:sldMasterChg chg="delSldLayout">
        <pc:chgData name="白木 久弥子" userId="e28b147be836477a" providerId="LiveId" clId="{0FE75725-410A-4332-8E80-1421212D0C70}" dt="2022-09-26T05:41:39.266" v="1" actId="47"/>
        <pc:sldMasterMkLst>
          <pc:docMk/>
          <pc:sldMasterMk cId="2711302460" sldId="2147483648"/>
        </pc:sldMasterMkLst>
        <pc:sldLayoutChg chg="del">
          <pc:chgData name="白木 久弥子" userId="e28b147be836477a" providerId="LiveId" clId="{0FE75725-410A-4332-8E80-1421212D0C70}" dt="2022-09-26T05:41:39.266" v="1" actId="47"/>
          <pc:sldLayoutMkLst>
            <pc:docMk/>
            <pc:sldMasterMk cId="2711302460" sldId="2147483648"/>
            <pc:sldLayoutMk cId="2676646181" sldId="2147483660"/>
          </pc:sldLayoutMkLst>
        </pc:sldLayoutChg>
        <pc:sldLayoutChg chg="del">
          <pc:chgData name="白木 久弥子" userId="e28b147be836477a" providerId="LiveId" clId="{0FE75725-410A-4332-8E80-1421212D0C70}" dt="2022-09-26T05:41:39.266" v="1" actId="47"/>
          <pc:sldLayoutMkLst>
            <pc:docMk/>
            <pc:sldMasterMk cId="2711302460" sldId="2147483648"/>
            <pc:sldLayoutMk cId="3101396098" sldId="2147483661"/>
          </pc:sldLayoutMkLst>
        </pc:sldLayoutChg>
      </pc:sldMasterChg>
    </pc:docChg>
  </pc:docChgLst>
  <pc:docChgLst>
    <pc:chgData name="白木 久弥子" userId="e28b147be836477a" providerId="LiveId" clId="{0E373649-25BF-4AAD-866B-CFF74424AD0C}"/>
    <pc:docChg chg="addSld delSld modSld">
      <pc:chgData name="白木 久弥子" userId="e28b147be836477a" providerId="LiveId" clId="{0E373649-25BF-4AAD-866B-CFF74424AD0C}" dt="2022-10-09T11:43:51.003" v="28" actId="47"/>
      <pc:docMkLst>
        <pc:docMk/>
      </pc:docMkLst>
      <pc:sldChg chg="add">
        <pc:chgData name="白木 久弥子" userId="e28b147be836477a" providerId="LiveId" clId="{0E373649-25BF-4AAD-866B-CFF74424AD0C}" dt="2022-10-09T11:42:58.270" v="26"/>
        <pc:sldMkLst>
          <pc:docMk/>
          <pc:sldMk cId="0" sldId="260"/>
        </pc:sldMkLst>
      </pc:sldChg>
      <pc:sldChg chg="add del">
        <pc:chgData name="白木 久弥子" userId="e28b147be836477a" providerId="LiveId" clId="{0E373649-25BF-4AAD-866B-CFF74424AD0C}" dt="2022-10-09T11:43:51.003" v="28" actId="47"/>
        <pc:sldMkLst>
          <pc:docMk/>
          <pc:sldMk cId="341742044" sldId="319"/>
        </pc:sldMkLst>
      </pc:sldChg>
      <pc:sldChg chg="add">
        <pc:chgData name="白木 久弥子" userId="e28b147be836477a" providerId="LiveId" clId="{0E373649-25BF-4AAD-866B-CFF74424AD0C}" dt="2022-10-09T11:42:45.094" v="25"/>
        <pc:sldMkLst>
          <pc:docMk/>
          <pc:sldMk cId="1198059474" sldId="364"/>
        </pc:sldMkLst>
      </pc:sldChg>
      <pc:sldChg chg="del">
        <pc:chgData name="白木 久弥子" userId="e28b147be836477a" providerId="LiveId" clId="{0E373649-25BF-4AAD-866B-CFF74424AD0C}" dt="2022-10-09T11:36:59.015" v="2" actId="47"/>
        <pc:sldMkLst>
          <pc:docMk/>
          <pc:sldMk cId="4261201273" sldId="828"/>
        </pc:sldMkLst>
      </pc:sldChg>
      <pc:sldChg chg="add setBg modNotesTx">
        <pc:chgData name="白木 久弥子" userId="e28b147be836477a" providerId="LiveId" clId="{0E373649-25BF-4AAD-866B-CFF74424AD0C}" dt="2022-10-09T11:38:39.508" v="17" actId="20577"/>
        <pc:sldMkLst>
          <pc:docMk/>
          <pc:sldMk cId="3883450265" sldId="844"/>
        </pc:sldMkLst>
      </pc:sldChg>
      <pc:sldChg chg="del">
        <pc:chgData name="白木 久弥子" userId="e28b147be836477a" providerId="LiveId" clId="{0E373649-25BF-4AAD-866B-CFF74424AD0C}" dt="2022-10-09T11:38:12.508" v="9" actId="47"/>
        <pc:sldMkLst>
          <pc:docMk/>
          <pc:sldMk cId="129323761" sldId="845"/>
        </pc:sldMkLst>
      </pc:sldChg>
      <pc:sldChg chg="add modNotesTx">
        <pc:chgData name="白木 久弥子" userId="e28b147be836477a" providerId="LiveId" clId="{0E373649-25BF-4AAD-866B-CFF74424AD0C}" dt="2022-10-09T11:38:44.423" v="24" actId="20577"/>
        <pc:sldMkLst>
          <pc:docMk/>
          <pc:sldMk cId="1108466210" sldId="875"/>
        </pc:sldMkLst>
      </pc:sldChg>
    </pc:docChg>
  </pc:docChgLst>
  <pc:docChgLst>
    <pc:chgData name="白木 久弥子" userId="e28b147be836477a" providerId="LiveId" clId="{2D624CCE-2D58-4701-B074-7F890F9DE2F8}"/>
    <pc:docChg chg="addSld delSld modSld">
      <pc:chgData name="白木 久弥子" userId="e28b147be836477a" providerId="LiveId" clId="{2D624CCE-2D58-4701-B074-7F890F9DE2F8}" dt="2022-09-26T06:11:34.377" v="55" actId="113"/>
      <pc:docMkLst>
        <pc:docMk/>
      </pc:docMkLst>
      <pc:sldChg chg="del">
        <pc:chgData name="白木 久弥子" userId="e28b147be836477a" providerId="LiveId" clId="{2D624CCE-2D58-4701-B074-7F890F9DE2F8}" dt="2022-09-26T05:50:28.427" v="9" actId="47"/>
        <pc:sldMkLst>
          <pc:docMk/>
          <pc:sldMk cId="789465418" sldId="259"/>
        </pc:sldMkLst>
      </pc:sldChg>
      <pc:sldChg chg="add del">
        <pc:chgData name="白木 久弥子" userId="e28b147be836477a" providerId="LiveId" clId="{2D624CCE-2D58-4701-B074-7F890F9DE2F8}" dt="2022-09-26T05:50:33.785" v="13" actId="47"/>
        <pc:sldMkLst>
          <pc:docMk/>
          <pc:sldMk cId="2150934990" sldId="270"/>
        </pc:sldMkLst>
      </pc:sldChg>
      <pc:sldChg chg="add del setBg">
        <pc:chgData name="白木 久弥子" userId="e28b147be836477a" providerId="LiveId" clId="{2D624CCE-2D58-4701-B074-7F890F9DE2F8}" dt="2022-09-26T05:50:37.911" v="16" actId="47"/>
        <pc:sldMkLst>
          <pc:docMk/>
          <pc:sldMk cId="4087608137" sldId="271"/>
        </pc:sldMkLst>
      </pc:sldChg>
      <pc:sldChg chg="add del">
        <pc:chgData name="白木 久弥子" userId="e28b147be836477a" providerId="LiveId" clId="{2D624CCE-2D58-4701-B074-7F890F9DE2F8}" dt="2022-09-26T05:51:29.682" v="38" actId="47"/>
        <pc:sldMkLst>
          <pc:docMk/>
          <pc:sldMk cId="316085187" sldId="274"/>
        </pc:sldMkLst>
      </pc:sldChg>
      <pc:sldChg chg="del">
        <pc:chgData name="白木 久弥子" userId="e28b147be836477a" providerId="LiveId" clId="{2D624CCE-2D58-4701-B074-7F890F9DE2F8}" dt="2022-09-26T05:50:24.688" v="6" actId="47"/>
        <pc:sldMkLst>
          <pc:docMk/>
          <pc:sldMk cId="798328914" sldId="276"/>
        </pc:sldMkLst>
      </pc:sldChg>
      <pc:sldChg chg="add">
        <pc:chgData name="白木 久弥子" userId="e28b147be836477a" providerId="LiveId" clId="{2D624CCE-2D58-4701-B074-7F890F9DE2F8}" dt="2022-09-26T05:49:46.312" v="3"/>
        <pc:sldMkLst>
          <pc:docMk/>
          <pc:sldMk cId="365342882" sldId="281"/>
        </pc:sldMkLst>
      </pc:sldChg>
      <pc:sldChg chg="add">
        <pc:chgData name="白木 久弥子" userId="e28b147be836477a" providerId="LiveId" clId="{2D624CCE-2D58-4701-B074-7F890F9DE2F8}" dt="2022-09-26T05:49:03.741" v="0"/>
        <pc:sldMkLst>
          <pc:docMk/>
          <pc:sldMk cId="3623494761" sldId="284"/>
        </pc:sldMkLst>
      </pc:sldChg>
      <pc:sldChg chg="add del">
        <pc:chgData name="白木 久弥子" userId="e28b147be836477a" providerId="LiveId" clId="{2D624CCE-2D58-4701-B074-7F890F9DE2F8}" dt="2022-09-26T05:50:30.938" v="11" actId="47"/>
        <pc:sldMkLst>
          <pc:docMk/>
          <pc:sldMk cId="1777032880" sldId="288"/>
        </pc:sldMkLst>
      </pc:sldChg>
      <pc:sldChg chg="add">
        <pc:chgData name="白木 久弥子" userId="e28b147be836477a" providerId="LiveId" clId="{2D624CCE-2D58-4701-B074-7F890F9DE2F8}" dt="2022-09-26T05:49:03.741" v="0"/>
        <pc:sldMkLst>
          <pc:docMk/>
          <pc:sldMk cId="355695838" sldId="292"/>
        </pc:sldMkLst>
      </pc:sldChg>
      <pc:sldChg chg="add del setBg">
        <pc:chgData name="白木 久弥子" userId="e28b147be836477a" providerId="LiveId" clId="{2D624CCE-2D58-4701-B074-7F890F9DE2F8}" dt="2022-09-26T05:51:21.168" v="34" actId="47"/>
        <pc:sldMkLst>
          <pc:docMk/>
          <pc:sldMk cId="4241891381" sldId="294"/>
        </pc:sldMkLst>
      </pc:sldChg>
      <pc:sldChg chg="add">
        <pc:chgData name="白木 久弥子" userId="e28b147be836477a" providerId="LiveId" clId="{2D624CCE-2D58-4701-B074-7F890F9DE2F8}" dt="2022-09-26T05:49:18.737" v="1"/>
        <pc:sldMkLst>
          <pc:docMk/>
          <pc:sldMk cId="3773514570" sldId="296"/>
        </pc:sldMkLst>
      </pc:sldChg>
      <pc:sldChg chg="add setBg">
        <pc:chgData name="白木 久弥子" userId="e28b147be836477a" providerId="LiveId" clId="{2D624CCE-2D58-4701-B074-7F890F9DE2F8}" dt="2022-09-26T05:50:12.047" v="5"/>
        <pc:sldMkLst>
          <pc:docMk/>
          <pc:sldMk cId="1834535153" sldId="297"/>
        </pc:sldMkLst>
      </pc:sldChg>
      <pc:sldChg chg="add del setBg">
        <pc:chgData name="白木 久弥子" userId="e28b147be836477a" providerId="LiveId" clId="{2D624CCE-2D58-4701-B074-7F890F9DE2F8}" dt="2022-09-26T06:00:11.820" v="51" actId="47"/>
        <pc:sldMkLst>
          <pc:docMk/>
          <pc:sldMk cId="2430175016" sldId="298"/>
        </pc:sldMkLst>
      </pc:sldChg>
      <pc:sldChg chg="add">
        <pc:chgData name="白木 久弥子" userId="e28b147be836477a" providerId="LiveId" clId="{2D624CCE-2D58-4701-B074-7F890F9DE2F8}" dt="2022-09-26T05:49:18.737" v="1"/>
        <pc:sldMkLst>
          <pc:docMk/>
          <pc:sldMk cId="925263295" sldId="303"/>
        </pc:sldMkLst>
      </pc:sldChg>
      <pc:sldChg chg="del">
        <pc:chgData name="白木 久弥子" userId="e28b147be836477a" providerId="LiveId" clId="{2D624CCE-2D58-4701-B074-7F890F9DE2F8}" dt="2022-09-26T05:50:27.082" v="8" actId="47"/>
        <pc:sldMkLst>
          <pc:docMk/>
          <pc:sldMk cId="1873570103" sldId="309"/>
        </pc:sldMkLst>
      </pc:sldChg>
      <pc:sldChg chg="add del">
        <pc:chgData name="白木 久弥子" userId="e28b147be836477a" providerId="LiveId" clId="{2D624CCE-2D58-4701-B074-7F890F9DE2F8}" dt="2022-09-26T05:51:33.859" v="40" actId="47"/>
        <pc:sldMkLst>
          <pc:docMk/>
          <pc:sldMk cId="2337331139" sldId="310"/>
        </pc:sldMkLst>
      </pc:sldChg>
      <pc:sldChg chg="add del setBg">
        <pc:chgData name="白木 久弥子" userId="e28b147be836477a" providerId="LiveId" clId="{2D624CCE-2D58-4701-B074-7F890F9DE2F8}" dt="2022-09-26T05:51:19.687" v="33" actId="47"/>
        <pc:sldMkLst>
          <pc:docMk/>
          <pc:sldMk cId="59599820" sldId="312"/>
        </pc:sldMkLst>
      </pc:sldChg>
      <pc:sldChg chg="add setBg">
        <pc:chgData name="白木 久弥子" userId="e28b147be836477a" providerId="LiveId" clId="{2D624CCE-2D58-4701-B074-7F890F9DE2F8}" dt="2022-09-26T05:56:33.695" v="47"/>
        <pc:sldMkLst>
          <pc:docMk/>
          <pc:sldMk cId="4135398214" sldId="315"/>
        </pc:sldMkLst>
      </pc:sldChg>
      <pc:sldChg chg="del">
        <pc:chgData name="白木 久弥子" userId="e28b147be836477a" providerId="LiveId" clId="{2D624CCE-2D58-4701-B074-7F890F9DE2F8}" dt="2022-09-26T05:50:26.079" v="7" actId="47"/>
        <pc:sldMkLst>
          <pc:docMk/>
          <pc:sldMk cId="1267781380" sldId="316"/>
        </pc:sldMkLst>
      </pc:sldChg>
      <pc:sldChg chg="add setBg">
        <pc:chgData name="白木 久弥子" userId="e28b147be836477a" providerId="LiveId" clId="{2D624CCE-2D58-4701-B074-7F890F9DE2F8}" dt="2022-09-26T05:56:54.179" v="48"/>
        <pc:sldMkLst>
          <pc:docMk/>
          <pc:sldMk cId="2329893979" sldId="321"/>
        </pc:sldMkLst>
      </pc:sldChg>
      <pc:sldChg chg="add setBg">
        <pc:chgData name="白木 久弥子" userId="e28b147be836477a" providerId="LiveId" clId="{2D624CCE-2D58-4701-B074-7F890F9DE2F8}" dt="2022-09-26T05:49:59.519" v="4"/>
        <pc:sldMkLst>
          <pc:docMk/>
          <pc:sldMk cId="1627172068" sldId="324"/>
        </pc:sldMkLst>
      </pc:sldChg>
      <pc:sldChg chg="add del">
        <pc:chgData name="白木 久弥子" userId="e28b147be836477a" providerId="LiveId" clId="{2D624CCE-2D58-4701-B074-7F890F9DE2F8}" dt="2022-09-26T05:50:54.817" v="24" actId="47"/>
        <pc:sldMkLst>
          <pc:docMk/>
          <pc:sldMk cId="1523588444" sldId="325"/>
        </pc:sldMkLst>
      </pc:sldChg>
      <pc:sldChg chg="add del">
        <pc:chgData name="白木 久弥子" userId="e28b147be836477a" providerId="LiveId" clId="{2D624CCE-2D58-4701-B074-7F890F9DE2F8}" dt="2022-09-26T05:50:39.358" v="17" actId="47"/>
        <pc:sldMkLst>
          <pc:docMk/>
          <pc:sldMk cId="900972164" sldId="328"/>
        </pc:sldMkLst>
      </pc:sldChg>
      <pc:sldChg chg="add">
        <pc:chgData name="白木 久弥子" userId="e28b147be836477a" providerId="LiveId" clId="{2D624CCE-2D58-4701-B074-7F890F9DE2F8}" dt="2022-09-26T05:49:46.312" v="3"/>
        <pc:sldMkLst>
          <pc:docMk/>
          <pc:sldMk cId="2699127631" sldId="329"/>
        </pc:sldMkLst>
      </pc:sldChg>
      <pc:sldChg chg="add del">
        <pc:chgData name="白木 久弥子" userId="e28b147be836477a" providerId="LiveId" clId="{2D624CCE-2D58-4701-B074-7F890F9DE2F8}" dt="2022-09-26T05:51:15.197" v="30" actId="47"/>
        <pc:sldMkLst>
          <pc:docMk/>
          <pc:sldMk cId="4080981989" sldId="330"/>
        </pc:sldMkLst>
      </pc:sldChg>
      <pc:sldChg chg="add del">
        <pc:chgData name="白木 久弥子" userId="e28b147be836477a" providerId="LiveId" clId="{2D624CCE-2D58-4701-B074-7F890F9DE2F8}" dt="2022-09-26T05:51:25.470" v="35" actId="47"/>
        <pc:sldMkLst>
          <pc:docMk/>
          <pc:sldMk cId="2671941574" sldId="332"/>
        </pc:sldMkLst>
      </pc:sldChg>
      <pc:sldChg chg="add del">
        <pc:chgData name="白木 久弥子" userId="e28b147be836477a" providerId="LiveId" clId="{2D624CCE-2D58-4701-B074-7F890F9DE2F8}" dt="2022-09-26T05:51:32.390" v="39" actId="47"/>
        <pc:sldMkLst>
          <pc:docMk/>
          <pc:sldMk cId="3235605948" sldId="334"/>
        </pc:sldMkLst>
      </pc:sldChg>
      <pc:sldChg chg="add del">
        <pc:chgData name="白木 久弥子" userId="e28b147be836477a" providerId="LiveId" clId="{2D624CCE-2D58-4701-B074-7F890F9DE2F8}" dt="2022-09-26T05:51:36.079" v="41" actId="47"/>
        <pc:sldMkLst>
          <pc:docMk/>
          <pc:sldMk cId="3061117377" sldId="335"/>
        </pc:sldMkLst>
      </pc:sldChg>
      <pc:sldChg chg="add del setBg">
        <pc:chgData name="白木 久弥子" userId="e28b147be836477a" providerId="LiveId" clId="{2D624CCE-2D58-4701-B074-7F890F9DE2F8}" dt="2022-09-26T05:51:38.118" v="42" actId="47"/>
        <pc:sldMkLst>
          <pc:docMk/>
          <pc:sldMk cId="1126979601" sldId="336"/>
        </pc:sldMkLst>
      </pc:sldChg>
      <pc:sldChg chg="add setBg">
        <pc:chgData name="白木 久弥子" userId="e28b147be836477a" providerId="LiveId" clId="{2D624CCE-2D58-4701-B074-7F890F9DE2F8}" dt="2022-09-26T06:01:04.540" v="54"/>
        <pc:sldMkLst>
          <pc:docMk/>
          <pc:sldMk cId="2731257624" sldId="337"/>
        </pc:sldMkLst>
      </pc:sldChg>
      <pc:sldChg chg="add">
        <pc:chgData name="白木 久弥子" userId="e28b147be836477a" providerId="LiveId" clId="{2D624CCE-2D58-4701-B074-7F890F9DE2F8}" dt="2022-09-26T06:00:07.274" v="50"/>
        <pc:sldMkLst>
          <pc:docMk/>
          <pc:sldMk cId="1621802200" sldId="339"/>
        </pc:sldMkLst>
      </pc:sldChg>
      <pc:sldChg chg="add del">
        <pc:chgData name="白木 久弥子" userId="e28b147be836477a" providerId="LiveId" clId="{2D624CCE-2D58-4701-B074-7F890F9DE2F8}" dt="2022-09-26T05:50:35.128" v="14" actId="47"/>
        <pc:sldMkLst>
          <pc:docMk/>
          <pc:sldMk cId="326707908" sldId="344"/>
        </pc:sldMkLst>
      </pc:sldChg>
      <pc:sldChg chg="del">
        <pc:chgData name="白木 久弥子" userId="e28b147be836477a" providerId="LiveId" clId="{2D624CCE-2D58-4701-B074-7F890F9DE2F8}" dt="2022-09-26T05:50:29.698" v="10" actId="47"/>
        <pc:sldMkLst>
          <pc:docMk/>
          <pc:sldMk cId="907788891" sldId="348"/>
        </pc:sldMkLst>
      </pc:sldChg>
      <pc:sldChg chg="add">
        <pc:chgData name="白木 久弥子" userId="e28b147be836477a" providerId="LiveId" clId="{2D624CCE-2D58-4701-B074-7F890F9DE2F8}" dt="2022-09-26T05:49:59.519" v="4"/>
        <pc:sldMkLst>
          <pc:docMk/>
          <pc:sldMk cId="4137199146" sldId="349"/>
        </pc:sldMkLst>
      </pc:sldChg>
      <pc:sldChg chg="add del">
        <pc:chgData name="白木 久弥子" userId="e28b147be836477a" providerId="LiveId" clId="{2D624CCE-2D58-4701-B074-7F890F9DE2F8}" dt="2022-09-26T05:51:26.871" v="36" actId="47"/>
        <pc:sldMkLst>
          <pc:docMk/>
          <pc:sldMk cId="4061945203" sldId="351"/>
        </pc:sldMkLst>
      </pc:sldChg>
      <pc:sldChg chg="add del">
        <pc:chgData name="白木 久弥子" userId="e28b147be836477a" providerId="LiveId" clId="{2D624CCE-2D58-4701-B074-7F890F9DE2F8}" dt="2022-09-26T05:51:28.412" v="37" actId="47"/>
        <pc:sldMkLst>
          <pc:docMk/>
          <pc:sldMk cId="1134858155" sldId="357"/>
        </pc:sldMkLst>
      </pc:sldChg>
      <pc:sldChg chg="add">
        <pc:chgData name="白木 久弥子" userId="e28b147be836477a" providerId="LiveId" clId="{2D624CCE-2D58-4701-B074-7F890F9DE2F8}" dt="2022-09-26T05:49:59.519" v="4"/>
        <pc:sldMkLst>
          <pc:docMk/>
          <pc:sldMk cId="3976558075" sldId="369"/>
        </pc:sldMkLst>
      </pc:sldChg>
      <pc:sldChg chg="add">
        <pc:chgData name="白木 久弥子" userId="e28b147be836477a" providerId="LiveId" clId="{2D624CCE-2D58-4701-B074-7F890F9DE2F8}" dt="2022-09-26T05:49:46.312" v="3"/>
        <pc:sldMkLst>
          <pc:docMk/>
          <pc:sldMk cId="1438494782" sldId="371"/>
        </pc:sldMkLst>
      </pc:sldChg>
      <pc:sldChg chg="modSp mod">
        <pc:chgData name="白木 久弥子" userId="e28b147be836477a" providerId="LiveId" clId="{2D624CCE-2D58-4701-B074-7F890F9DE2F8}" dt="2022-09-26T06:11:34.377" v="55" actId="113"/>
        <pc:sldMkLst>
          <pc:docMk/>
          <pc:sldMk cId="681399044" sldId="385"/>
        </pc:sldMkLst>
        <pc:spChg chg="mod">
          <ac:chgData name="白木 久弥子" userId="e28b147be836477a" providerId="LiveId" clId="{2D624CCE-2D58-4701-B074-7F890F9DE2F8}" dt="2022-09-26T06:11:34.377" v="55" actId="113"/>
          <ac:spMkLst>
            <pc:docMk/>
            <pc:sldMk cId="681399044" sldId="385"/>
            <ac:spMk id="30" creationId="{B7B3D278-3DB3-C8BF-8F3C-9C32CAD571EA}"/>
          </ac:spMkLst>
        </pc:spChg>
      </pc:sldChg>
      <pc:sldChg chg="add setBg">
        <pc:chgData name="白木 久弥子" userId="e28b147be836477a" providerId="LiveId" clId="{2D624CCE-2D58-4701-B074-7F890F9DE2F8}" dt="2022-09-26T06:00:46.815" v="52"/>
        <pc:sldMkLst>
          <pc:docMk/>
          <pc:sldMk cId="3418498718" sldId="388"/>
        </pc:sldMkLst>
      </pc:sldChg>
      <pc:sldChg chg="add">
        <pc:chgData name="白木 久弥子" userId="e28b147be836477a" providerId="LiveId" clId="{2D624CCE-2D58-4701-B074-7F890F9DE2F8}" dt="2022-09-26T05:49:59.519" v="4"/>
        <pc:sldMkLst>
          <pc:docMk/>
          <pc:sldMk cId="863516180" sldId="392"/>
        </pc:sldMkLst>
      </pc:sldChg>
      <pc:sldChg chg="add">
        <pc:chgData name="白木 久弥子" userId="e28b147be836477a" providerId="LiveId" clId="{2D624CCE-2D58-4701-B074-7F890F9DE2F8}" dt="2022-09-26T05:49:18.737" v="1"/>
        <pc:sldMkLst>
          <pc:docMk/>
          <pc:sldMk cId="4001192156" sldId="797"/>
        </pc:sldMkLst>
      </pc:sldChg>
      <pc:sldChg chg="add del setBg">
        <pc:chgData name="白木 久弥子" userId="e28b147be836477a" providerId="LiveId" clId="{2D624CCE-2D58-4701-B074-7F890F9DE2F8}" dt="2022-09-26T05:50:36.632" v="15" actId="47"/>
        <pc:sldMkLst>
          <pc:docMk/>
          <pc:sldMk cId="41490146" sldId="799"/>
        </pc:sldMkLst>
      </pc:sldChg>
      <pc:sldChg chg="add setBg">
        <pc:chgData name="白木 久弥子" userId="e28b147be836477a" providerId="LiveId" clId="{2D624CCE-2D58-4701-B074-7F890F9DE2F8}" dt="2022-09-26T05:52:55.815" v="43"/>
        <pc:sldMkLst>
          <pc:docMk/>
          <pc:sldMk cId="2132735798" sldId="800"/>
        </pc:sldMkLst>
      </pc:sldChg>
      <pc:sldChg chg="add">
        <pc:chgData name="白木 久弥子" userId="e28b147be836477a" providerId="LiveId" clId="{2D624CCE-2D58-4701-B074-7F890F9DE2F8}" dt="2022-09-26T05:49:03.741" v="0"/>
        <pc:sldMkLst>
          <pc:docMk/>
          <pc:sldMk cId="2988118861" sldId="801"/>
        </pc:sldMkLst>
      </pc:sldChg>
      <pc:sldChg chg="add">
        <pc:chgData name="白木 久弥子" userId="e28b147be836477a" providerId="LiveId" clId="{2D624CCE-2D58-4701-B074-7F890F9DE2F8}" dt="2022-09-26T05:49:03.741" v="0"/>
        <pc:sldMkLst>
          <pc:docMk/>
          <pc:sldMk cId="928385739" sldId="804"/>
        </pc:sldMkLst>
      </pc:sldChg>
      <pc:sldChg chg="add del setBg">
        <pc:chgData name="白木 久弥子" userId="e28b147be836477a" providerId="LiveId" clId="{2D624CCE-2D58-4701-B074-7F890F9DE2F8}" dt="2022-09-26T05:50:32.418" v="12" actId="47"/>
        <pc:sldMkLst>
          <pc:docMk/>
          <pc:sldMk cId="1735144364" sldId="805"/>
        </pc:sldMkLst>
      </pc:sldChg>
      <pc:sldChg chg="add setBg">
        <pc:chgData name="白木 久弥子" userId="e28b147be836477a" providerId="LiveId" clId="{2D624CCE-2D58-4701-B074-7F890F9DE2F8}" dt="2022-09-26T05:54:22.373" v="45"/>
        <pc:sldMkLst>
          <pc:docMk/>
          <pc:sldMk cId="1888881537" sldId="806"/>
        </pc:sldMkLst>
      </pc:sldChg>
      <pc:sldChg chg="add del setBg">
        <pc:chgData name="白木 久弥子" userId="e28b147be836477a" providerId="LiveId" clId="{2D624CCE-2D58-4701-B074-7F890F9DE2F8}" dt="2022-09-26T05:50:58.194" v="25" actId="47"/>
        <pc:sldMkLst>
          <pc:docMk/>
          <pc:sldMk cId="901240791" sldId="810"/>
        </pc:sldMkLst>
      </pc:sldChg>
      <pc:sldChg chg="add del">
        <pc:chgData name="白木 久弥子" userId="e28b147be836477a" providerId="LiveId" clId="{2D624CCE-2D58-4701-B074-7F890F9DE2F8}" dt="2022-09-26T05:50:48.926" v="22" actId="47"/>
        <pc:sldMkLst>
          <pc:docMk/>
          <pc:sldMk cId="1153326223" sldId="814"/>
        </pc:sldMkLst>
      </pc:sldChg>
      <pc:sldChg chg="add">
        <pc:chgData name="白木 久弥子" userId="e28b147be836477a" providerId="LiveId" clId="{2D624CCE-2D58-4701-B074-7F890F9DE2F8}" dt="2022-09-26T05:49:18.737" v="1"/>
        <pc:sldMkLst>
          <pc:docMk/>
          <pc:sldMk cId="3815090699" sldId="817"/>
        </pc:sldMkLst>
      </pc:sldChg>
      <pc:sldChg chg="add del">
        <pc:chgData name="白木 久弥子" userId="e28b147be836477a" providerId="LiveId" clId="{2D624CCE-2D58-4701-B074-7F890F9DE2F8}" dt="2022-09-26T05:50:44.307" v="20" actId="47"/>
        <pc:sldMkLst>
          <pc:docMk/>
          <pc:sldMk cId="1236788110" sldId="818"/>
        </pc:sldMkLst>
      </pc:sldChg>
      <pc:sldChg chg="add del">
        <pc:chgData name="白木 久弥子" userId="e28b147be836477a" providerId="LiveId" clId="{2D624CCE-2D58-4701-B074-7F890F9DE2F8}" dt="2022-09-26T05:50:41.612" v="19" actId="47"/>
        <pc:sldMkLst>
          <pc:docMk/>
          <pc:sldMk cId="2214978039" sldId="819"/>
        </pc:sldMkLst>
      </pc:sldChg>
      <pc:sldChg chg="add del setBg">
        <pc:chgData name="白木 久弥子" userId="e28b147be836477a" providerId="LiveId" clId="{2D624CCE-2D58-4701-B074-7F890F9DE2F8}" dt="2022-09-26T05:50:40.449" v="18" actId="47"/>
        <pc:sldMkLst>
          <pc:docMk/>
          <pc:sldMk cId="3000456401" sldId="820"/>
        </pc:sldMkLst>
      </pc:sldChg>
      <pc:sldChg chg="add">
        <pc:chgData name="白木 久弥子" userId="e28b147be836477a" providerId="LiveId" clId="{2D624CCE-2D58-4701-B074-7F890F9DE2F8}" dt="2022-09-26T05:49:18.737" v="1"/>
        <pc:sldMkLst>
          <pc:docMk/>
          <pc:sldMk cId="2784380362" sldId="823"/>
        </pc:sldMkLst>
      </pc:sldChg>
      <pc:sldChg chg="add del setBg">
        <pc:chgData name="白木 久弥子" userId="e28b147be836477a" providerId="LiveId" clId="{2D624CCE-2D58-4701-B074-7F890F9DE2F8}" dt="2022-09-26T05:50:45.730" v="21" actId="47"/>
        <pc:sldMkLst>
          <pc:docMk/>
          <pc:sldMk cId="4273130184" sldId="824"/>
        </pc:sldMkLst>
      </pc:sldChg>
      <pc:sldChg chg="add">
        <pc:chgData name="白木 久弥子" userId="e28b147be836477a" providerId="LiveId" clId="{2D624CCE-2D58-4701-B074-7F890F9DE2F8}" dt="2022-09-26T05:49:18.737" v="1"/>
        <pc:sldMkLst>
          <pc:docMk/>
          <pc:sldMk cId="1865933942" sldId="825"/>
        </pc:sldMkLst>
      </pc:sldChg>
      <pc:sldChg chg="add del setBg">
        <pc:chgData name="白木 久弥子" userId="e28b147be836477a" providerId="LiveId" clId="{2D624CCE-2D58-4701-B074-7F890F9DE2F8}" dt="2022-09-26T05:51:04.818" v="27" actId="47"/>
        <pc:sldMkLst>
          <pc:docMk/>
          <pc:sldMk cId="3887148065" sldId="827"/>
        </pc:sldMkLst>
      </pc:sldChg>
      <pc:sldChg chg="add">
        <pc:chgData name="白木 久弥子" userId="e28b147be836477a" providerId="LiveId" clId="{2D624CCE-2D58-4701-B074-7F890F9DE2F8}" dt="2022-09-26T05:49:34.181" v="2"/>
        <pc:sldMkLst>
          <pc:docMk/>
          <pc:sldMk cId="4261201273" sldId="828"/>
        </pc:sldMkLst>
      </pc:sldChg>
      <pc:sldChg chg="add setBg">
        <pc:chgData name="白木 久弥子" userId="e28b147be836477a" providerId="LiveId" clId="{2D624CCE-2D58-4701-B074-7F890F9DE2F8}" dt="2022-09-26T05:56:02.577" v="46"/>
        <pc:sldMkLst>
          <pc:docMk/>
          <pc:sldMk cId="3418404505" sldId="829"/>
        </pc:sldMkLst>
      </pc:sldChg>
      <pc:sldChg chg="add setBg">
        <pc:chgData name="白木 久弥子" userId="e28b147be836477a" providerId="LiveId" clId="{2D624CCE-2D58-4701-B074-7F890F9DE2F8}" dt="2022-09-26T05:53:34.020" v="44"/>
        <pc:sldMkLst>
          <pc:docMk/>
          <pc:sldMk cId="355208882" sldId="834"/>
        </pc:sldMkLst>
      </pc:sldChg>
      <pc:sldChg chg="add setBg">
        <pc:chgData name="白木 久弥子" userId="e28b147be836477a" providerId="LiveId" clId="{2D624CCE-2D58-4701-B074-7F890F9DE2F8}" dt="2022-09-26T05:49:18.737" v="1"/>
        <pc:sldMkLst>
          <pc:docMk/>
          <pc:sldMk cId="1709164224" sldId="843"/>
        </pc:sldMkLst>
      </pc:sldChg>
      <pc:sldChg chg="add del setBg">
        <pc:chgData name="白木 久弥子" userId="e28b147be836477a" providerId="LiveId" clId="{2D624CCE-2D58-4701-B074-7F890F9DE2F8}" dt="2022-09-26T05:50:53.353" v="23" actId="47"/>
        <pc:sldMkLst>
          <pc:docMk/>
          <pc:sldMk cId="1102359120" sldId="844"/>
        </pc:sldMkLst>
      </pc:sldChg>
      <pc:sldChg chg="add setBg">
        <pc:chgData name="白木 久弥子" userId="e28b147be836477a" providerId="LiveId" clId="{2D624CCE-2D58-4701-B074-7F890F9DE2F8}" dt="2022-09-26T05:49:34.181" v="2"/>
        <pc:sldMkLst>
          <pc:docMk/>
          <pc:sldMk cId="129323761" sldId="845"/>
        </pc:sldMkLst>
      </pc:sldChg>
      <pc:sldChg chg="add setBg">
        <pc:chgData name="白木 久弥子" userId="e28b147be836477a" providerId="LiveId" clId="{2D624CCE-2D58-4701-B074-7F890F9DE2F8}" dt="2022-09-26T05:49:34.181" v="2"/>
        <pc:sldMkLst>
          <pc:docMk/>
          <pc:sldMk cId="294816625" sldId="846"/>
        </pc:sldMkLst>
      </pc:sldChg>
      <pc:sldChg chg="add del setBg">
        <pc:chgData name="白木 久弥子" userId="e28b147be836477a" providerId="LiveId" clId="{2D624CCE-2D58-4701-B074-7F890F9DE2F8}" dt="2022-09-26T05:51:00.069" v="26" actId="47"/>
        <pc:sldMkLst>
          <pc:docMk/>
          <pc:sldMk cId="920148048" sldId="847"/>
        </pc:sldMkLst>
      </pc:sldChg>
      <pc:sldChg chg="add del">
        <pc:chgData name="白木 久弥子" userId="e28b147be836477a" providerId="LiveId" clId="{2D624CCE-2D58-4701-B074-7F890F9DE2F8}" dt="2022-09-26T05:51:06.305" v="28" actId="47"/>
        <pc:sldMkLst>
          <pc:docMk/>
          <pc:sldMk cId="1999955404" sldId="848"/>
        </pc:sldMkLst>
      </pc:sldChg>
      <pc:sldChg chg="add">
        <pc:chgData name="白木 久弥子" userId="e28b147be836477a" providerId="LiveId" clId="{2D624CCE-2D58-4701-B074-7F890F9DE2F8}" dt="2022-09-26T05:49:34.181" v="2"/>
        <pc:sldMkLst>
          <pc:docMk/>
          <pc:sldMk cId="2378249816" sldId="849"/>
        </pc:sldMkLst>
      </pc:sldChg>
      <pc:sldChg chg="add del">
        <pc:chgData name="白木 久弥子" userId="e28b147be836477a" providerId="LiveId" clId="{2D624CCE-2D58-4701-B074-7F890F9DE2F8}" dt="2022-09-26T05:51:07.594" v="29" actId="47"/>
        <pc:sldMkLst>
          <pc:docMk/>
          <pc:sldMk cId="1817293083" sldId="850"/>
        </pc:sldMkLst>
      </pc:sldChg>
      <pc:sldChg chg="add del setBg">
        <pc:chgData name="白木 久弥子" userId="e28b147be836477a" providerId="LiveId" clId="{2D624CCE-2D58-4701-B074-7F890F9DE2F8}" dt="2022-09-26T05:51:16.857" v="31" actId="47"/>
        <pc:sldMkLst>
          <pc:docMk/>
          <pc:sldMk cId="1846501275" sldId="851"/>
        </pc:sldMkLst>
      </pc:sldChg>
      <pc:sldChg chg="add del">
        <pc:chgData name="白木 久弥子" userId="e28b147be836477a" providerId="LiveId" clId="{2D624CCE-2D58-4701-B074-7F890F9DE2F8}" dt="2022-09-26T05:51:18.206" v="32" actId="47"/>
        <pc:sldMkLst>
          <pc:docMk/>
          <pc:sldMk cId="2692397689" sldId="852"/>
        </pc:sldMkLst>
      </pc:sldChg>
      <pc:sldMasterChg chg="delSldLayout">
        <pc:chgData name="白木 久弥子" userId="e28b147be836477a" providerId="LiveId" clId="{2D624CCE-2D58-4701-B074-7F890F9DE2F8}" dt="2022-09-26T05:50:35.128" v="14" actId="47"/>
        <pc:sldMasterMkLst>
          <pc:docMk/>
          <pc:sldMasterMk cId="2711302460" sldId="2147483648"/>
        </pc:sldMasterMkLst>
        <pc:sldLayoutChg chg="del">
          <pc:chgData name="白木 久弥子" userId="e28b147be836477a" providerId="LiveId" clId="{2D624CCE-2D58-4701-B074-7F890F9DE2F8}" dt="2022-09-26T05:50:35.128" v="14" actId="47"/>
          <pc:sldLayoutMkLst>
            <pc:docMk/>
            <pc:sldMasterMk cId="2711302460" sldId="2147483648"/>
            <pc:sldLayoutMk cId="4204458241" sldId="2147483661"/>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CE9F1C4-9BA1-488F-AECA-6CCD1AC8D87E}" type="datetimeFigureOut">
              <a:rPr kumimoji="1" lang="ja-JP" altLang="en-US" smtClean="0"/>
              <a:t>2023/1/23</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17D219F-ACEA-4358-8684-3EEFB1BE3E7F}" type="slidenum">
              <a:rPr kumimoji="1" lang="ja-JP" altLang="en-US" smtClean="0"/>
              <a:t>‹#›</a:t>
            </a:fld>
            <a:endParaRPr kumimoji="1" lang="ja-JP" altLang="en-US"/>
          </a:p>
        </p:txBody>
      </p:sp>
    </p:spTree>
    <p:extLst>
      <p:ext uri="{BB962C8B-B14F-4D97-AF65-F5344CB8AC3E}">
        <p14:creationId xmlns:p14="http://schemas.microsoft.com/office/powerpoint/2010/main" val="2573421357"/>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Chapter2-01</a:t>
            </a:r>
            <a:endParaRPr kumimoji="1" lang="ja-JP" altLang="en-US" dirty="0"/>
          </a:p>
        </p:txBody>
      </p:sp>
      <p:sp>
        <p:nvSpPr>
          <p:cNvPr id="4" name="スライド番号プレースホルダー 3"/>
          <p:cNvSpPr>
            <a:spLocks noGrp="1"/>
          </p:cNvSpPr>
          <p:nvPr>
            <p:ph type="sldNum" sz="quarter" idx="5"/>
          </p:nvPr>
        </p:nvSpPr>
        <p:spPr/>
        <p:txBody>
          <a:bodyPr/>
          <a:lstStyle/>
          <a:p>
            <a:fld id="{48E053B6-8FA3-4632-A48E-290891CFA623}" type="slidenum">
              <a:rPr kumimoji="1" lang="ja-JP" altLang="en-US" smtClean="0"/>
              <a:t>1</a:t>
            </a:fld>
            <a:endParaRPr kumimoji="1" lang="ja-JP" altLang="en-US"/>
          </a:p>
        </p:txBody>
      </p:sp>
    </p:spTree>
    <p:extLst>
      <p:ext uri="{BB962C8B-B14F-4D97-AF65-F5344CB8AC3E}">
        <p14:creationId xmlns:p14="http://schemas.microsoft.com/office/powerpoint/2010/main" val="28006418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Chapter2-02</a:t>
            </a:r>
            <a:endParaRPr kumimoji="1" lang="ja-JP" altLang="en-US" dirty="0"/>
          </a:p>
        </p:txBody>
      </p:sp>
      <p:sp>
        <p:nvSpPr>
          <p:cNvPr id="4" name="スライド番号プレースホルダー 3"/>
          <p:cNvSpPr>
            <a:spLocks noGrp="1"/>
          </p:cNvSpPr>
          <p:nvPr>
            <p:ph type="sldNum" sz="quarter" idx="5"/>
          </p:nvPr>
        </p:nvSpPr>
        <p:spPr/>
        <p:txBody>
          <a:bodyPr/>
          <a:lstStyle/>
          <a:p>
            <a:fld id="{48E053B6-8FA3-4632-A48E-290891CFA623}" type="slidenum">
              <a:rPr kumimoji="1" lang="ja-JP" altLang="en-US" smtClean="0"/>
              <a:t>2</a:t>
            </a:fld>
            <a:endParaRPr kumimoji="1" lang="ja-JP" altLang="en-US"/>
          </a:p>
        </p:txBody>
      </p:sp>
    </p:spTree>
    <p:extLst>
      <p:ext uri="{BB962C8B-B14F-4D97-AF65-F5344CB8AC3E}">
        <p14:creationId xmlns:p14="http://schemas.microsoft.com/office/powerpoint/2010/main" val="3614860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Chapter2-03</a:t>
            </a:r>
            <a:endParaRPr kumimoji="1" lang="ja-JP" altLang="en-US" dirty="0"/>
          </a:p>
        </p:txBody>
      </p:sp>
      <p:sp>
        <p:nvSpPr>
          <p:cNvPr id="4" name="スライド番号プレースホルダー 3"/>
          <p:cNvSpPr>
            <a:spLocks noGrp="1"/>
          </p:cNvSpPr>
          <p:nvPr>
            <p:ph type="sldNum" sz="quarter" idx="5"/>
          </p:nvPr>
        </p:nvSpPr>
        <p:spPr/>
        <p:txBody>
          <a:bodyPr/>
          <a:lstStyle/>
          <a:p>
            <a:fld id="{48E053B6-8FA3-4632-A48E-290891CFA623}" type="slidenum">
              <a:rPr kumimoji="1" lang="ja-JP" altLang="en-US" smtClean="0"/>
              <a:t>3</a:t>
            </a:fld>
            <a:endParaRPr kumimoji="1" lang="ja-JP" altLang="en-US"/>
          </a:p>
        </p:txBody>
      </p:sp>
    </p:spTree>
    <p:extLst>
      <p:ext uri="{BB962C8B-B14F-4D97-AF65-F5344CB8AC3E}">
        <p14:creationId xmlns:p14="http://schemas.microsoft.com/office/powerpoint/2010/main" val="32972904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Chapter2-04</a:t>
            </a:r>
            <a:endParaRPr kumimoji="1" lang="ja-JP" altLang="en-US" dirty="0"/>
          </a:p>
        </p:txBody>
      </p:sp>
      <p:sp>
        <p:nvSpPr>
          <p:cNvPr id="4" name="スライド番号プレースホルダー 3"/>
          <p:cNvSpPr>
            <a:spLocks noGrp="1"/>
          </p:cNvSpPr>
          <p:nvPr>
            <p:ph type="sldNum" sz="quarter" idx="5"/>
          </p:nvPr>
        </p:nvSpPr>
        <p:spPr/>
        <p:txBody>
          <a:bodyPr/>
          <a:lstStyle/>
          <a:p>
            <a:fld id="{48E053B6-8FA3-4632-A48E-290891CFA623}" type="slidenum">
              <a:rPr kumimoji="1" lang="ja-JP" altLang="en-US" smtClean="0"/>
              <a:t>4</a:t>
            </a:fld>
            <a:endParaRPr kumimoji="1" lang="ja-JP" altLang="en-US"/>
          </a:p>
        </p:txBody>
      </p:sp>
    </p:spTree>
    <p:extLst>
      <p:ext uri="{BB962C8B-B14F-4D97-AF65-F5344CB8AC3E}">
        <p14:creationId xmlns:p14="http://schemas.microsoft.com/office/powerpoint/2010/main" val="38816719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Chapter2-05</a:t>
            </a:r>
            <a:endParaRPr kumimoji="1" lang="ja-JP" altLang="en-US" dirty="0"/>
          </a:p>
        </p:txBody>
      </p:sp>
      <p:sp>
        <p:nvSpPr>
          <p:cNvPr id="4" name="スライド番号プレースホルダー 3"/>
          <p:cNvSpPr>
            <a:spLocks noGrp="1"/>
          </p:cNvSpPr>
          <p:nvPr>
            <p:ph type="sldNum" sz="quarter" idx="5"/>
          </p:nvPr>
        </p:nvSpPr>
        <p:spPr/>
        <p:txBody>
          <a:bodyPr/>
          <a:lstStyle/>
          <a:p>
            <a:fld id="{48E053B6-8FA3-4632-A48E-290891CFA623}" type="slidenum">
              <a:rPr kumimoji="1" lang="ja-JP" altLang="en-US" smtClean="0"/>
              <a:t>5</a:t>
            </a:fld>
            <a:endParaRPr kumimoji="1" lang="ja-JP" altLang="en-US"/>
          </a:p>
        </p:txBody>
      </p:sp>
    </p:spTree>
    <p:extLst>
      <p:ext uri="{BB962C8B-B14F-4D97-AF65-F5344CB8AC3E}">
        <p14:creationId xmlns:p14="http://schemas.microsoft.com/office/powerpoint/2010/main" val="13180618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7FB019-99BC-A174-66A6-4DEC9CFAAEAF}"/>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2B2CC1D6-8117-0323-B9C4-19381C7F8F6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C14C4D02-F962-BF38-064F-877BF85E6E75}"/>
              </a:ext>
            </a:extLst>
          </p:cNvPr>
          <p:cNvSpPr>
            <a:spLocks noGrp="1"/>
          </p:cNvSpPr>
          <p:nvPr>
            <p:ph type="dt" sz="half" idx="10"/>
          </p:nvPr>
        </p:nvSpPr>
        <p:spPr/>
        <p:txBody>
          <a:bodyPr/>
          <a:lstStyle/>
          <a:p>
            <a:fld id="{3312B707-7623-4F74-BC01-F32BCDF21934}" type="datetimeFigureOut">
              <a:rPr kumimoji="1" lang="ja-JP" altLang="en-US" smtClean="0"/>
              <a:t>2023/1/23</a:t>
            </a:fld>
            <a:endParaRPr kumimoji="1" lang="ja-JP" altLang="en-US"/>
          </a:p>
        </p:txBody>
      </p:sp>
      <p:sp>
        <p:nvSpPr>
          <p:cNvPr id="5" name="フッター プレースホルダー 4">
            <a:extLst>
              <a:ext uri="{FF2B5EF4-FFF2-40B4-BE49-F238E27FC236}">
                <a16:creationId xmlns:a16="http://schemas.microsoft.com/office/drawing/2014/main" id="{D08600B1-61C4-EBE3-D315-B168BBFB3EA6}"/>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9B20B4AC-0A46-EF20-596B-B05B19CF04B4}"/>
              </a:ext>
            </a:extLst>
          </p:cNvPr>
          <p:cNvSpPr>
            <a:spLocks noGrp="1"/>
          </p:cNvSpPr>
          <p:nvPr>
            <p:ph type="sldNum" sz="quarter" idx="12"/>
          </p:nvPr>
        </p:nvSpPr>
        <p:spPr/>
        <p:txBody>
          <a:bodyPr/>
          <a:lstStyle/>
          <a:p>
            <a:fld id="{7AD33915-235A-4714-87B7-CF9B35E1E1EB}" type="slidenum">
              <a:rPr kumimoji="1" lang="ja-JP" altLang="en-US" smtClean="0"/>
              <a:t>‹#›</a:t>
            </a:fld>
            <a:endParaRPr kumimoji="1" lang="ja-JP" altLang="en-US"/>
          </a:p>
        </p:txBody>
      </p:sp>
    </p:spTree>
    <p:extLst>
      <p:ext uri="{BB962C8B-B14F-4D97-AF65-F5344CB8AC3E}">
        <p14:creationId xmlns:p14="http://schemas.microsoft.com/office/powerpoint/2010/main" val="27581129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137905A-DE92-DDF7-55D4-3BE81011B8FA}"/>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1E3680DF-76CA-9E04-3DAC-5C542A8F7D98}"/>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AC331295-451C-8032-FFA4-01690A682EAE}"/>
              </a:ext>
            </a:extLst>
          </p:cNvPr>
          <p:cNvSpPr>
            <a:spLocks noGrp="1"/>
          </p:cNvSpPr>
          <p:nvPr>
            <p:ph type="dt" sz="half" idx="10"/>
          </p:nvPr>
        </p:nvSpPr>
        <p:spPr/>
        <p:txBody>
          <a:bodyPr/>
          <a:lstStyle/>
          <a:p>
            <a:fld id="{3312B707-7623-4F74-BC01-F32BCDF21934}" type="datetimeFigureOut">
              <a:rPr kumimoji="1" lang="ja-JP" altLang="en-US" smtClean="0"/>
              <a:t>2023/1/23</a:t>
            </a:fld>
            <a:endParaRPr kumimoji="1" lang="ja-JP" altLang="en-US"/>
          </a:p>
        </p:txBody>
      </p:sp>
      <p:sp>
        <p:nvSpPr>
          <p:cNvPr id="5" name="フッター プレースホルダー 4">
            <a:extLst>
              <a:ext uri="{FF2B5EF4-FFF2-40B4-BE49-F238E27FC236}">
                <a16:creationId xmlns:a16="http://schemas.microsoft.com/office/drawing/2014/main" id="{059E6388-9B8B-6F4F-902D-E26B1DDB2CCA}"/>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CD420820-75BE-6AAB-F90B-D1109712D543}"/>
              </a:ext>
            </a:extLst>
          </p:cNvPr>
          <p:cNvSpPr>
            <a:spLocks noGrp="1"/>
          </p:cNvSpPr>
          <p:nvPr>
            <p:ph type="sldNum" sz="quarter" idx="12"/>
          </p:nvPr>
        </p:nvSpPr>
        <p:spPr/>
        <p:txBody>
          <a:bodyPr/>
          <a:lstStyle/>
          <a:p>
            <a:fld id="{7AD33915-235A-4714-87B7-CF9B35E1E1EB}" type="slidenum">
              <a:rPr kumimoji="1" lang="ja-JP" altLang="en-US" smtClean="0"/>
              <a:t>‹#›</a:t>
            </a:fld>
            <a:endParaRPr kumimoji="1" lang="ja-JP" altLang="en-US"/>
          </a:p>
        </p:txBody>
      </p:sp>
    </p:spTree>
    <p:extLst>
      <p:ext uri="{BB962C8B-B14F-4D97-AF65-F5344CB8AC3E}">
        <p14:creationId xmlns:p14="http://schemas.microsoft.com/office/powerpoint/2010/main" val="27563019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1491B76B-524F-E5A8-D65C-EB56680FEADC}"/>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D58D2CBF-AE33-337B-0B58-73AF4401B647}"/>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97AE1ABC-3570-B4CC-8B66-20F2207375A5}"/>
              </a:ext>
            </a:extLst>
          </p:cNvPr>
          <p:cNvSpPr>
            <a:spLocks noGrp="1"/>
          </p:cNvSpPr>
          <p:nvPr>
            <p:ph type="dt" sz="half" idx="10"/>
          </p:nvPr>
        </p:nvSpPr>
        <p:spPr/>
        <p:txBody>
          <a:bodyPr/>
          <a:lstStyle/>
          <a:p>
            <a:fld id="{3312B707-7623-4F74-BC01-F32BCDF21934}" type="datetimeFigureOut">
              <a:rPr kumimoji="1" lang="ja-JP" altLang="en-US" smtClean="0"/>
              <a:t>2023/1/23</a:t>
            </a:fld>
            <a:endParaRPr kumimoji="1" lang="ja-JP" altLang="en-US"/>
          </a:p>
        </p:txBody>
      </p:sp>
      <p:sp>
        <p:nvSpPr>
          <p:cNvPr id="5" name="フッター プレースホルダー 4">
            <a:extLst>
              <a:ext uri="{FF2B5EF4-FFF2-40B4-BE49-F238E27FC236}">
                <a16:creationId xmlns:a16="http://schemas.microsoft.com/office/drawing/2014/main" id="{5F0068D7-D30A-8A49-0C42-FC3B629F4CAF}"/>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3D903D28-14E8-9DD0-65B4-0E6FCDCE7774}"/>
              </a:ext>
            </a:extLst>
          </p:cNvPr>
          <p:cNvSpPr>
            <a:spLocks noGrp="1"/>
          </p:cNvSpPr>
          <p:nvPr>
            <p:ph type="sldNum" sz="quarter" idx="12"/>
          </p:nvPr>
        </p:nvSpPr>
        <p:spPr/>
        <p:txBody>
          <a:bodyPr/>
          <a:lstStyle/>
          <a:p>
            <a:fld id="{7AD33915-235A-4714-87B7-CF9B35E1E1EB}" type="slidenum">
              <a:rPr kumimoji="1" lang="ja-JP" altLang="en-US" smtClean="0"/>
              <a:t>‹#›</a:t>
            </a:fld>
            <a:endParaRPr kumimoji="1" lang="ja-JP" altLang="en-US"/>
          </a:p>
        </p:txBody>
      </p:sp>
    </p:spTree>
    <p:extLst>
      <p:ext uri="{BB962C8B-B14F-4D97-AF65-F5344CB8AC3E}">
        <p14:creationId xmlns:p14="http://schemas.microsoft.com/office/powerpoint/2010/main" val="19226278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0286907-49B2-BA2F-2A64-1484C62A118F}"/>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2FDE229D-A4E4-343F-2A08-EB91A5976F28}"/>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5FE2C09B-DF80-BCA2-68E8-A5C240091C43}"/>
              </a:ext>
            </a:extLst>
          </p:cNvPr>
          <p:cNvSpPr>
            <a:spLocks noGrp="1"/>
          </p:cNvSpPr>
          <p:nvPr>
            <p:ph type="dt" sz="half" idx="10"/>
          </p:nvPr>
        </p:nvSpPr>
        <p:spPr/>
        <p:txBody>
          <a:bodyPr/>
          <a:lstStyle/>
          <a:p>
            <a:fld id="{3312B707-7623-4F74-BC01-F32BCDF21934}" type="datetimeFigureOut">
              <a:rPr kumimoji="1" lang="ja-JP" altLang="en-US" smtClean="0"/>
              <a:t>2023/1/23</a:t>
            </a:fld>
            <a:endParaRPr kumimoji="1" lang="ja-JP" altLang="en-US"/>
          </a:p>
        </p:txBody>
      </p:sp>
      <p:sp>
        <p:nvSpPr>
          <p:cNvPr id="5" name="フッター プレースホルダー 4">
            <a:extLst>
              <a:ext uri="{FF2B5EF4-FFF2-40B4-BE49-F238E27FC236}">
                <a16:creationId xmlns:a16="http://schemas.microsoft.com/office/drawing/2014/main" id="{C13C5E21-ECE5-BAEB-F178-5D72BBC387EA}"/>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B418103C-A898-7F7D-BC98-01308912C93C}"/>
              </a:ext>
            </a:extLst>
          </p:cNvPr>
          <p:cNvSpPr>
            <a:spLocks noGrp="1"/>
          </p:cNvSpPr>
          <p:nvPr>
            <p:ph type="sldNum" sz="quarter" idx="12"/>
          </p:nvPr>
        </p:nvSpPr>
        <p:spPr/>
        <p:txBody>
          <a:bodyPr/>
          <a:lstStyle/>
          <a:p>
            <a:fld id="{7AD33915-235A-4714-87B7-CF9B35E1E1EB}" type="slidenum">
              <a:rPr kumimoji="1" lang="ja-JP" altLang="en-US" smtClean="0"/>
              <a:t>‹#›</a:t>
            </a:fld>
            <a:endParaRPr kumimoji="1" lang="ja-JP" altLang="en-US"/>
          </a:p>
        </p:txBody>
      </p:sp>
    </p:spTree>
    <p:extLst>
      <p:ext uri="{BB962C8B-B14F-4D97-AF65-F5344CB8AC3E}">
        <p14:creationId xmlns:p14="http://schemas.microsoft.com/office/powerpoint/2010/main" val="10762533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2B76432-BC91-95E8-99DA-17181CA6844A}"/>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CE093AD1-6BF2-7B22-3695-5D90630CA5C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3BDADFA3-5BA1-DA93-3D3E-F308895D1BED}"/>
              </a:ext>
            </a:extLst>
          </p:cNvPr>
          <p:cNvSpPr>
            <a:spLocks noGrp="1"/>
          </p:cNvSpPr>
          <p:nvPr>
            <p:ph type="dt" sz="half" idx="10"/>
          </p:nvPr>
        </p:nvSpPr>
        <p:spPr/>
        <p:txBody>
          <a:bodyPr/>
          <a:lstStyle/>
          <a:p>
            <a:fld id="{3312B707-7623-4F74-BC01-F32BCDF21934}" type="datetimeFigureOut">
              <a:rPr kumimoji="1" lang="ja-JP" altLang="en-US" smtClean="0"/>
              <a:t>2023/1/23</a:t>
            </a:fld>
            <a:endParaRPr kumimoji="1" lang="ja-JP" altLang="en-US"/>
          </a:p>
        </p:txBody>
      </p:sp>
      <p:sp>
        <p:nvSpPr>
          <p:cNvPr id="5" name="フッター プレースホルダー 4">
            <a:extLst>
              <a:ext uri="{FF2B5EF4-FFF2-40B4-BE49-F238E27FC236}">
                <a16:creationId xmlns:a16="http://schemas.microsoft.com/office/drawing/2014/main" id="{074437D4-499E-3A65-BA7A-EEBCDF3CF85F}"/>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9A00BFDA-405D-B70C-0CB5-DC3199341C90}"/>
              </a:ext>
            </a:extLst>
          </p:cNvPr>
          <p:cNvSpPr>
            <a:spLocks noGrp="1"/>
          </p:cNvSpPr>
          <p:nvPr>
            <p:ph type="sldNum" sz="quarter" idx="12"/>
          </p:nvPr>
        </p:nvSpPr>
        <p:spPr/>
        <p:txBody>
          <a:bodyPr/>
          <a:lstStyle/>
          <a:p>
            <a:fld id="{7AD33915-235A-4714-87B7-CF9B35E1E1EB}" type="slidenum">
              <a:rPr kumimoji="1" lang="ja-JP" altLang="en-US" smtClean="0"/>
              <a:t>‹#›</a:t>
            </a:fld>
            <a:endParaRPr kumimoji="1" lang="ja-JP" altLang="en-US"/>
          </a:p>
        </p:txBody>
      </p:sp>
    </p:spTree>
    <p:extLst>
      <p:ext uri="{BB962C8B-B14F-4D97-AF65-F5344CB8AC3E}">
        <p14:creationId xmlns:p14="http://schemas.microsoft.com/office/powerpoint/2010/main" val="1873090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07C069F-363C-AF0D-49A2-8D27205589D2}"/>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E7FE8AB2-215C-9014-C592-2CC56270C6E8}"/>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CF7A1066-0177-51D7-43D6-404905E0B89F}"/>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F7C05778-B297-A8D8-FC00-1432AE5626EE}"/>
              </a:ext>
            </a:extLst>
          </p:cNvPr>
          <p:cNvSpPr>
            <a:spLocks noGrp="1"/>
          </p:cNvSpPr>
          <p:nvPr>
            <p:ph type="dt" sz="half" idx="10"/>
          </p:nvPr>
        </p:nvSpPr>
        <p:spPr/>
        <p:txBody>
          <a:bodyPr/>
          <a:lstStyle/>
          <a:p>
            <a:fld id="{3312B707-7623-4F74-BC01-F32BCDF21934}" type="datetimeFigureOut">
              <a:rPr kumimoji="1" lang="ja-JP" altLang="en-US" smtClean="0"/>
              <a:t>2023/1/23</a:t>
            </a:fld>
            <a:endParaRPr kumimoji="1" lang="ja-JP" altLang="en-US"/>
          </a:p>
        </p:txBody>
      </p:sp>
      <p:sp>
        <p:nvSpPr>
          <p:cNvPr id="6" name="フッター プレースホルダー 5">
            <a:extLst>
              <a:ext uri="{FF2B5EF4-FFF2-40B4-BE49-F238E27FC236}">
                <a16:creationId xmlns:a16="http://schemas.microsoft.com/office/drawing/2014/main" id="{DCE3ED0D-28ED-A842-69F5-90F12D8ED851}"/>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F9334E5F-F3BC-E32B-42A1-C2C259E60EDB}"/>
              </a:ext>
            </a:extLst>
          </p:cNvPr>
          <p:cNvSpPr>
            <a:spLocks noGrp="1"/>
          </p:cNvSpPr>
          <p:nvPr>
            <p:ph type="sldNum" sz="quarter" idx="12"/>
          </p:nvPr>
        </p:nvSpPr>
        <p:spPr/>
        <p:txBody>
          <a:bodyPr/>
          <a:lstStyle/>
          <a:p>
            <a:fld id="{7AD33915-235A-4714-87B7-CF9B35E1E1EB}" type="slidenum">
              <a:rPr kumimoji="1" lang="ja-JP" altLang="en-US" smtClean="0"/>
              <a:t>‹#›</a:t>
            </a:fld>
            <a:endParaRPr kumimoji="1" lang="ja-JP" altLang="en-US"/>
          </a:p>
        </p:txBody>
      </p:sp>
    </p:spTree>
    <p:extLst>
      <p:ext uri="{BB962C8B-B14F-4D97-AF65-F5344CB8AC3E}">
        <p14:creationId xmlns:p14="http://schemas.microsoft.com/office/powerpoint/2010/main" val="24576625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C06A312-72A2-BBE6-5A78-928F046703B8}"/>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E4A22473-8533-3627-89A7-8CEA6BFEB40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EBFB3042-B3F0-9370-E1D6-2C3A37930C98}"/>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9286DE47-F6ED-B94E-6999-91655290086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BB0EC1B1-0CD4-7579-E415-53E97EFDE789}"/>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DEC762F8-4048-376A-2191-A7173E9F0823}"/>
              </a:ext>
            </a:extLst>
          </p:cNvPr>
          <p:cNvSpPr>
            <a:spLocks noGrp="1"/>
          </p:cNvSpPr>
          <p:nvPr>
            <p:ph type="dt" sz="half" idx="10"/>
          </p:nvPr>
        </p:nvSpPr>
        <p:spPr/>
        <p:txBody>
          <a:bodyPr/>
          <a:lstStyle/>
          <a:p>
            <a:fld id="{3312B707-7623-4F74-BC01-F32BCDF21934}" type="datetimeFigureOut">
              <a:rPr kumimoji="1" lang="ja-JP" altLang="en-US" smtClean="0"/>
              <a:t>2023/1/23</a:t>
            </a:fld>
            <a:endParaRPr kumimoji="1" lang="ja-JP" altLang="en-US"/>
          </a:p>
        </p:txBody>
      </p:sp>
      <p:sp>
        <p:nvSpPr>
          <p:cNvPr id="8" name="フッター プレースホルダー 7">
            <a:extLst>
              <a:ext uri="{FF2B5EF4-FFF2-40B4-BE49-F238E27FC236}">
                <a16:creationId xmlns:a16="http://schemas.microsoft.com/office/drawing/2014/main" id="{7BA2DC6D-80DB-7042-7E6E-2FB62A69DA0E}"/>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16210811-F448-32B7-8ACA-6153016A50F0}"/>
              </a:ext>
            </a:extLst>
          </p:cNvPr>
          <p:cNvSpPr>
            <a:spLocks noGrp="1"/>
          </p:cNvSpPr>
          <p:nvPr>
            <p:ph type="sldNum" sz="quarter" idx="12"/>
          </p:nvPr>
        </p:nvSpPr>
        <p:spPr/>
        <p:txBody>
          <a:bodyPr/>
          <a:lstStyle/>
          <a:p>
            <a:fld id="{7AD33915-235A-4714-87B7-CF9B35E1E1EB}" type="slidenum">
              <a:rPr kumimoji="1" lang="ja-JP" altLang="en-US" smtClean="0"/>
              <a:t>‹#›</a:t>
            </a:fld>
            <a:endParaRPr kumimoji="1" lang="ja-JP" altLang="en-US"/>
          </a:p>
        </p:txBody>
      </p:sp>
    </p:spTree>
    <p:extLst>
      <p:ext uri="{BB962C8B-B14F-4D97-AF65-F5344CB8AC3E}">
        <p14:creationId xmlns:p14="http://schemas.microsoft.com/office/powerpoint/2010/main" val="9054106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A54D50F-2D63-899B-094E-51D977FE2D98}"/>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6C15EB5F-CCB0-A02E-BC56-010DFE4583FB}"/>
              </a:ext>
            </a:extLst>
          </p:cNvPr>
          <p:cNvSpPr>
            <a:spLocks noGrp="1"/>
          </p:cNvSpPr>
          <p:nvPr>
            <p:ph type="dt" sz="half" idx="10"/>
          </p:nvPr>
        </p:nvSpPr>
        <p:spPr/>
        <p:txBody>
          <a:bodyPr/>
          <a:lstStyle/>
          <a:p>
            <a:fld id="{3312B707-7623-4F74-BC01-F32BCDF21934}" type="datetimeFigureOut">
              <a:rPr kumimoji="1" lang="ja-JP" altLang="en-US" smtClean="0"/>
              <a:t>2023/1/23</a:t>
            </a:fld>
            <a:endParaRPr kumimoji="1" lang="ja-JP" altLang="en-US"/>
          </a:p>
        </p:txBody>
      </p:sp>
      <p:sp>
        <p:nvSpPr>
          <p:cNvPr id="4" name="フッター プレースホルダー 3">
            <a:extLst>
              <a:ext uri="{FF2B5EF4-FFF2-40B4-BE49-F238E27FC236}">
                <a16:creationId xmlns:a16="http://schemas.microsoft.com/office/drawing/2014/main" id="{12F1F1C8-4163-27AE-6825-2EF0F89B1F29}"/>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3B4E45FD-B756-E8BF-78DB-9D1415964B3F}"/>
              </a:ext>
            </a:extLst>
          </p:cNvPr>
          <p:cNvSpPr>
            <a:spLocks noGrp="1"/>
          </p:cNvSpPr>
          <p:nvPr>
            <p:ph type="sldNum" sz="quarter" idx="12"/>
          </p:nvPr>
        </p:nvSpPr>
        <p:spPr/>
        <p:txBody>
          <a:bodyPr/>
          <a:lstStyle/>
          <a:p>
            <a:fld id="{7AD33915-235A-4714-87B7-CF9B35E1E1EB}" type="slidenum">
              <a:rPr kumimoji="1" lang="ja-JP" altLang="en-US" smtClean="0"/>
              <a:t>‹#›</a:t>
            </a:fld>
            <a:endParaRPr kumimoji="1" lang="ja-JP" altLang="en-US"/>
          </a:p>
        </p:txBody>
      </p:sp>
    </p:spTree>
    <p:extLst>
      <p:ext uri="{BB962C8B-B14F-4D97-AF65-F5344CB8AC3E}">
        <p14:creationId xmlns:p14="http://schemas.microsoft.com/office/powerpoint/2010/main" val="22124703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E99AFDBC-8272-DE1B-9062-2E590BB117C5}"/>
              </a:ext>
            </a:extLst>
          </p:cNvPr>
          <p:cNvSpPr>
            <a:spLocks noGrp="1"/>
          </p:cNvSpPr>
          <p:nvPr>
            <p:ph type="dt" sz="half" idx="10"/>
          </p:nvPr>
        </p:nvSpPr>
        <p:spPr/>
        <p:txBody>
          <a:bodyPr/>
          <a:lstStyle/>
          <a:p>
            <a:fld id="{3312B707-7623-4F74-BC01-F32BCDF21934}" type="datetimeFigureOut">
              <a:rPr kumimoji="1" lang="ja-JP" altLang="en-US" smtClean="0"/>
              <a:t>2023/1/23</a:t>
            </a:fld>
            <a:endParaRPr kumimoji="1" lang="ja-JP" altLang="en-US"/>
          </a:p>
        </p:txBody>
      </p:sp>
      <p:sp>
        <p:nvSpPr>
          <p:cNvPr id="3" name="フッター プレースホルダー 2">
            <a:extLst>
              <a:ext uri="{FF2B5EF4-FFF2-40B4-BE49-F238E27FC236}">
                <a16:creationId xmlns:a16="http://schemas.microsoft.com/office/drawing/2014/main" id="{59E95823-3E13-83F3-24B5-FDCFA50F914C}"/>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6A1A036C-FF0E-5503-EBE5-A91F15A8A9D3}"/>
              </a:ext>
            </a:extLst>
          </p:cNvPr>
          <p:cNvSpPr>
            <a:spLocks noGrp="1"/>
          </p:cNvSpPr>
          <p:nvPr>
            <p:ph type="sldNum" sz="quarter" idx="12"/>
          </p:nvPr>
        </p:nvSpPr>
        <p:spPr/>
        <p:txBody>
          <a:bodyPr/>
          <a:lstStyle/>
          <a:p>
            <a:fld id="{7AD33915-235A-4714-87B7-CF9B35E1E1EB}" type="slidenum">
              <a:rPr kumimoji="1" lang="ja-JP" altLang="en-US" smtClean="0"/>
              <a:t>‹#›</a:t>
            </a:fld>
            <a:endParaRPr kumimoji="1" lang="ja-JP" altLang="en-US"/>
          </a:p>
        </p:txBody>
      </p:sp>
    </p:spTree>
    <p:extLst>
      <p:ext uri="{BB962C8B-B14F-4D97-AF65-F5344CB8AC3E}">
        <p14:creationId xmlns:p14="http://schemas.microsoft.com/office/powerpoint/2010/main" val="12541441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F4C9F19-4F29-1BC3-A2E8-AC4E0EFF5D76}"/>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66508125-0A3D-5B77-BD9D-F4ED014A6B1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0068B854-48B6-2807-1E8F-0578E11C874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3B6E2831-2D66-96C5-F04D-E74069BFDA93}"/>
              </a:ext>
            </a:extLst>
          </p:cNvPr>
          <p:cNvSpPr>
            <a:spLocks noGrp="1"/>
          </p:cNvSpPr>
          <p:nvPr>
            <p:ph type="dt" sz="half" idx="10"/>
          </p:nvPr>
        </p:nvSpPr>
        <p:spPr/>
        <p:txBody>
          <a:bodyPr/>
          <a:lstStyle/>
          <a:p>
            <a:fld id="{3312B707-7623-4F74-BC01-F32BCDF21934}" type="datetimeFigureOut">
              <a:rPr kumimoji="1" lang="ja-JP" altLang="en-US" smtClean="0"/>
              <a:t>2023/1/23</a:t>
            </a:fld>
            <a:endParaRPr kumimoji="1" lang="ja-JP" altLang="en-US"/>
          </a:p>
        </p:txBody>
      </p:sp>
      <p:sp>
        <p:nvSpPr>
          <p:cNvPr id="6" name="フッター プレースホルダー 5">
            <a:extLst>
              <a:ext uri="{FF2B5EF4-FFF2-40B4-BE49-F238E27FC236}">
                <a16:creationId xmlns:a16="http://schemas.microsoft.com/office/drawing/2014/main" id="{A9F300BD-4082-C107-2DFE-86ED758D4A54}"/>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761C669A-524F-714A-E45D-8D35EB86CEF4}"/>
              </a:ext>
            </a:extLst>
          </p:cNvPr>
          <p:cNvSpPr>
            <a:spLocks noGrp="1"/>
          </p:cNvSpPr>
          <p:nvPr>
            <p:ph type="sldNum" sz="quarter" idx="12"/>
          </p:nvPr>
        </p:nvSpPr>
        <p:spPr/>
        <p:txBody>
          <a:bodyPr/>
          <a:lstStyle/>
          <a:p>
            <a:fld id="{7AD33915-235A-4714-87B7-CF9B35E1E1EB}" type="slidenum">
              <a:rPr kumimoji="1" lang="ja-JP" altLang="en-US" smtClean="0"/>
              <a:t>‹#›</a:t>
            </a:fld>
            <a:endParaRPr kumimoji="1" lang="ja-JP" altLang="en-US"/>
          </a:p>
        </p:txBody>
      </p:sp>
    </p:spTree>
    <p:extLst>
      <p:ext uri="{BB962C8B-B14F-4D97-AF65-F5344CB8AC3E}">
        <p14:creationId xmlns:p14="http://schemas.microsoft.com/office/powerpoint/2010/main" val="40794766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2D82FE8-FADA-EE9D-D271-1F5ADCBCC70C}"/>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97832FD5-1FBA-8E86-F75D-25B797F71EC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19247DCD-A0F8-6A06-FC68-24940413993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7D295DD1-F5AA-E4D0-E4DC-078792C5D14B}"/>
              </a:ext>
            </a:extLst>
          </p:cNvPr>
          <p:cNvSpPr>
            <a:spLocks noGrp="1"/>
          </p:cNvSpPr>
          <p:nvPr>
            <p:ph type="dt" sz="half" idx="10"/>
          </p:nvPr>
        </p:nvSpPr>
        <p:spPr/>
        <p:txBody>
          <a:bodyPr/>
          <a:lstStyle/>
          <a:p>
            <a:fld id="{3312B707-7623-4F74-BC01-F32BCDF21934}" type="datetimeFigureOut">
              <a:rPr kumimoji="1" lang="ja-JP" altLang="en-US" smtClean="0"/>
              <a:t>2023/1/23</a:t>
            </a:fld>
            <a:endParaRPr kumimoji="1" lang="ja-JP" altLang="en-US"/>
          </a:p>
        </p:txBody>
      </p:sp>
      <p:sp>
        <p:nvSpPr>
          <p:cNvPr id="6" name="フッター プレースホルダー 5">
            <a:extLst>
              <a:ext uri="{FF2B5EF4-FFF2-40B4-BE49-F238E27FC236}">
                <a16:creationId xmlns:a16="http://schemas.microsoft.com/office/drawing/2014/main" id="{CD2A6BFE-AD96-20C2-4A39-A524D51BE390}"/>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43BDEDC0-1F57-EAF8-FD0A-7847D482CE52}"/>
              </a:ext>
            </a:extLst>
          </p:cNvPr>
          <p:cNvSpPr>
            <a:spLocks noGrp="1"/>
          </p:cNvSpPr>
          <p:nvPr>
            <p:ph type="sldNum" sz="quarter" idx="12"/>
          </p:nvPr>
        </p:nvSpPr>
        <p:spPr/>
        <p:txBody>
          <a:bodyPr/>
          <a:lstStyle/>
          <a:p>
            <a:fld id="{7AD33915-235A-4714-87B7-CF9B35E1E1EB}" type="slidenum">
              <a:rPr kumimoji="1" lang="ja-JP" altLang="en-US" smtClean="0"/>
              <a:t>‹#›</a:t>
            </a:fld>
            <a:endParaRPr kumimoji="1" lang="ja-JP" altLang="en-US"/>
          </a:p>
        </p:txBody>
      </p:sp>
    </p:spTree>
    <p:extLst>
      <p:ext uri="{BB962C8B-B14F-4D97-AF65-F5344CB8AC3E}">
        <p14:creationId xmlns:p14="http://schemas.microsoft.com/office/powerpoint/2010/main" val="280857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C8780A56-A0DC-24A8-4754-6C9032C7080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BA43EAA3-C0B0-F7AC-00F4-14A62CB606D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F9CD073C-3326-D550-D4B6-A86A6AF5101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312B707-7623-4F74-BC01-F32BCDF21934}" type="datetimeFigureOut">
              <a:rPr kumimoji="1" lang="ja-JP" altLang="en-US" smtClean="0"/>
              <a:t>2023/1/23</a:t>
            </a:fld>
            <a:endParaRPr kumimoji="1" lang="ja-JP" altLang="en-US"/>
          </a:p>
        </p:txBody>
      </p:sp>
      <p:sp>
        <p:nvSpPr>
          <p:cNvPr id="5" name="フッター プレースホルダー 4">
            <a:extLst>
              <a:ext uri="{FF2B5EF4-FFF2-40B4-BE49-F238E27FC236}">
                <a16:creationId xmlns:a16="http://schemas.microsoft.com/office/drawing/2014/main" id="{EE505661-2565-3AF1-B928-1116D36AE8A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7CFB4601-422D-8688-AD2C-EB31AC345F3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AD33915-235A-4714-87B7-CF9B35E1E1EB}" type="slidenum">
              <a:rPr kumimoji="1" lang="ja-JP" altLang="en-US" smtClean="0"/>
              <a:t>‹#›</a:t>
            </a:fld>
            <a:endParaRPr kumimoji="1" lang="ja-JP" altLang="en-US"/>
          </a:p>
        </p:txBody>
      </p:sp>
    </p:spTree>
    <p:extLst>
      <p:ext uri="{BB962C8B-B14F-4D97-AF65-F5344CB8AC3E}">
        <p14:creationId xmlns:p14="http://schemas.microsoft.com/office/powerpoint/2010/main" val="27113024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グループ化 19">
            <a:extLst>
              <a:ext uri="{FF2B5EF4-FFF2-40B4-BE49-F238E27FC236}">
                <a16:creationId xmlns:a16="http://schemas.microsoft.com/office/drawing/2014/main" id="{9C4CA8A5-EC1C-996F-27D2-63DA4E37F07A}"/>
              </a:ext>
            </a:extLst>
          </p:cNvPr>
          <p:cNvGrpSpPr/>
          <p:nvPr/>
        </p:nvGrpSpPr>
        <p:grpSpPr>
          <a:xfrm>
            <a:off x="3387566" y="2775724"/>
            <a:ext cx="5416868" cy="1460564"/>
            <a:chOff x="3387565" y="2391535"/>
            <a:chExt cx="5416868" cy="1460564"/>
          </a:xfrm>
        </p:grpSpPr>
        <p:sp>
          <p:nvSpPr>
            <p:cNvPr id="21" name="TextBox 27">
              <a:extLst>
                <a:ext uri="{FF2B5EF4-FFF2-40B4-BE49-F238E27FC236}">
                  <a16:creationId xmlns:a16="http://schemas.microsoft.com/office/drawing/2014/main" id="{B4743295-564B-10D2-7D41-AA663AA601A3}"/>
                </a:ext>
              </a:extLst>
            </p:cNvPr>
            <p:cNvSpPr txBox="1"/>
            <p:nvPr/>
          </p:nvSpPr>
          <p:spPr>
            <a:xfrm>
              <a:off x="3387565" y="2391535"/>
              <a:ext cx="5416868" cy="1138773"/>
            </a:xfrm>
            <a:prstGeom prst="rect">
              <a:avLst/>
            </a:prstGeom>
            <a:noFill/>
          </p:spPr>
          <p:txBody>
            <a:bodyPr wrap="none" rtlCol="0">
              <a:spAutoFit/>
            </a:bodyPr>
            <a:lstStyle/>
            <a:p>
              <a:pPr algn="ctr"/>
              <a:r>
                <a:rPr lang="ja-JP" altLang="en-US" sz="6800" b="1" dirty="0">
                  <a:solidFill>
                    <a:srgbClr val="0D0D0D"/>
                  </a:solidFill>
                  <a:latin typeface="Poppins SemiBold" panose="00000700000000000000" pitchFamily="2" charset="0"/>
                  <a:cs typeface="Poppins SemiBold" panose="00000700000000000000" pitchFamily="2" charset="0"/>
                </a:rPr>
                <a:t>会社説明資料</a:t>
              </a:r>
              <a:endParaRPr lang="en-US" sz="6800" b="1" dirty="0">
                <a:solidFill>
                  <a:srgbClr val="0D0D0D"/>
                </a:solidFill>
                <a:latin typeface="Poppins SemiBold" panose="00000700000000000000" pitchFamily="2" charset="0"/>
                <a:cs typeface="Poppins SemiBold" panose="00000700000000000000" pitchFamily="2" charset="0"/>
              </a:endParaRPr>
            </a:p>
          </p:txBody>
        </p:sp>
        <p:sp>
          <p:nvSpPr>
            <p:cNvPr id="22" name="TextBox 31">
              <a:extLst>
                <a:ext uri="{FF2B5EF4-FFF2-40B4-BE49-F238E27FC236}">
                  <a16:creationId xmlns:a16="http://schemas.microsoft.com/office/drawing/2014/main" id="{DA464937-B4D2-EF56-6097-5CE39B3E90AE}"/>
                </a:ext>
              </a:extLst>
            </p:cNvPr>
            <p:cNvSpPr txBox="1"/>
            <p:nvPr/>
          </p:nvSpPr>
          <p:spPr>
            <a:xfrm>
              <a:off x="4368603" y="3513545"/>
              <a:ext cx="3454792" cy="338554"/>
            </a:xfrm>
            <a:prstGeom prst="rect">
              <a:avLst/>
            </a:prstGeom>
            <a:noFill/>
          </p:spPr>
          <p:txBody>
            <a:bodyPr wrap="none" rtlCol="0">
              <a:spAutoFit/>
            </a:bodyPr>
            <a:lstStyle/>
            <a:p>
              <a:pPr algn="ctr"/>
              <a:r>
                <a:rPr lang="en-US" sz="1600" b="1" spc="600" dirty="0">
                  <a:solidFill>
                    <a:schemeClr val="tx1">
                      <a:lumMod val="95000"/>
                      <a:lumOff val="5000"/>
                    </a:schemeClr>
                  </a:solidFill>
                  <a:latin typeface="Bahnschrift" panose="020B0502040204020203" pitchFamily="34" charset="0"/>
                  <a:cs typeface="Poppins SemiBold" panose="00000700000000000000" pitchFamily="2" charset="0"/>
                </a:rPr>
                <a:t>COMPANY BROCHURE</a:t>
              </a:r>
            </a:p>
          </p:txBody>
        </p:sp>
      </p:grpSp>
      <p:sp>
        <p:nvSpPr>
          <p:cNvPr id="16" name="Rectangle 1">
            <a:extLst>
              <a:ext uri="{FF2B5EF4-FFF2-40B4-BE49-F238E27FC236}">
                <a16:creationId xmlns:a16="http://schemas.microsoft.com/office/drawing/2014/main" id="{5B02554E-5180-CF85-B31C-1AD1DA626135}"/>
              </a:ext>
            </a:extLst>
          </p:cNvPr>
          <p:cNvSpPr/>
          <p:nvPr/>
        </p:nvSpPr>
        <p:spPr>
          <a:xfrm>
            <a:off x="0" y="6426000"/>
            <a:ext cx="12192000" cy="432000"/>
          </a:xfrm>
          <a:prstGeom prst="rect">
            <a:avLst/>
          </a:prstGeom>
          <a:solidFill>
            <a:srgbClr val="0194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2">
            <a:extLst>
              <a:ext uri="{FF2B5EF4-FFF2-40B4-BE49-F238E27FC236}">
                <a16:creationId xmlns:a16="http://schemas.microsoft.com/office/drawing/2014/main" id="{ACC3335E-F2CA-61FE-E2E0-21C54EDCDB2F}"/>
              </a:ext>
            </a:extLst>
          </p:cNvPr>
          <p:cNvGrpSpPr/>
          <p:nvPr/>
        </p:nvGrpSpPr>
        <p:grpSpPr>
          <a:xfrm>
            <a:off x="0" y="0"/>
            <a:ext cx="12192000" cy="432002"/>
            <a:chOff x="0" y="0"/>
            <a:chExt cx="12192000" cy="445456"/>
          </a:xfrm>
        </p:grpSpPr>
        <p:sp>
          <p:nvSpPr>
            <p:cNvPr id="18" name="Rectangle 3">
              <a:extLst>
                <a:ext uri="{FF2B5EF4-FFF2-40B4-BE49-F238E27FC236}">
                  <a16:creationId xmlns:a16="http://schemas.microsoft.com/office/drawing/2014/main" id="{B753CCB0-988D-2322-4003-B1C7BB7921D8}"/>
                </a:ext>
              </a:extLst>
            </p:cNvPr>
            <p:cNvSpPr/>
            <p:nvPr/>
          </p:nvSpPr>
          <p:spPr>
            <a:xfrm>
              <a:off x="0" y="0"/>
              <a:ext cx="12192000" cy="222727"/>
            </a:xfrm>
            <a:prstGeom prst="rect">
              <a:avLst/>
            </a:prstGeom>
            <a:solidFill>
              <a:srgbClr val="0043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4">
              <a:extLst>
                <a:ext uri="{FF2B5EF4-FFF2-40B4-BE49-F238E27FC236}">
                  <a16:creationId xmlns:a16="http://schemas.microsoft.com/office/drawing/2014/main" id="{317EF0C3-1AED-1D7D-6E0F-A99A053497A8}"/>
                </a:ext>
              </a:extLst>
            </p:cNvPr>
            <p:cNvSpPr/>
            <p:nvPr/>
          </p:nvSpPr>
          <p:spPr>
            <a:xfrm>
              <a:off x="0" y="222727"/>
              <a:ext cx="12192000" cy="222727"/>
            </a:xfrm>
            <a:prstGeom prst="rect">
              <a:avLst/>
            </a:prstGeom>
            <a:solidFill>
              <a:srgbClr val="0194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TextBox 11">
            <a:extLst>
              <a:ext uri="{FF2B5EF4-FFF2-40B4-BE49-F238E27FC236}">
                <a16:creationId xmlns:a16="http://schemas.microsoft.com/office/drawing/2014/main" id="{41A3DBB7-8FE0-A5BA-A075-49C85175A18B}"/>
              </a:ext>
            </a:extLst>
          </p:cNvPr>
          <p:cNvSpPr txBox="1"/>
          <p:nvPr/>
        </p:nvSpPr>
        <p:spPr>
          <a:xfrm>
            <a:off x="5575665" y="6518888"/>
            <a:ext cx="1040670" cy="246221"/>
          </a:xfrm>
          <a:prstGeom prst="rect">
            <a:avLst/>
          </a:prstGeom>
          <a:noFill/>
        </p:spPr>
        <p:txBody>
          <a:bodyPr wrap="none" rtlCol="0">
            <a:spAutoFit/>
          </a:bodyPr>
          <a:lstStyle/>
          <a:p>
            <a:pPr algn="r"/>
            <a:r>
              <a:rPr lang="en-US" sz="1000" spc="300" dirty="0">
                <a:solidFill>
                  <a:schemeClr val="bg1"/>
                </a:solidFill>
                <a:latin typeface="Bahnschrift" panose="020B0502040204020203" pitchFamily="34" charset="0"/>
              </a:rPr>
              <a:t>20XX0222</a:t>
            </a:r>
          </a:p>
        </p:txBody>
      </p:sp>
      <p:sp>
        <p:nvSpPr>
          <p:cNvPr id="27" name="TextBox 11">
            <a:extLst>
              <a:ext uri="{FF2B5EF4-FFF2-40B4-BE49-F238E27FC236}">
                <a16:creationId xmlns:a16="http://schemas.microsoft.com/office/drawing/2014/main" id="{4080D4C5-FC11-D9D5-7E78-41EC580FCB09}"/>
              </a:ext>
            </a:extLst>
          </p:cNvPr>
          <p:cNvSpPr txBox="1"/>
          <p:nvPr/>
        </p:nvSpPr>
        <p:spPr>
          <a:xfrm>
            <a:off x="4645924" y="1795738"/>
            <a:ext cx="2900153" cy="584775"/>
          </a:xfrm>
          <a:prstGeom prst="rect">
            <a:avLst/>
          </a:prstGeom>
          <a:noFill/>
        </p:spPr>
        <p:txBody>
          <a:bodyPr wrap="none" rtlCol="0">
            <a:spAutoFit/>
          </a:bodyPr>
          <a:lstStyle/>
          <a:p>
            <a:pPr algn="ctr"/>
            <a:r>
              <a:rPr lang="en-US" sz="3200" b="1" dirty="0">
                <a:solidFill>
                  <a:srgbClr val="004369"/>
                </a:solidFill>
                <a:latin typeface="Bahnschrift" panose="020B0502040204020203" pitchFamily="34" charset="0"/>
              </a:rPr>
              <a:t>BLOCKDESIGN</a:t>
            </a:r>
          </a:p>
        </p:txBody>
      </p:sp>
      <p:grpSp>
        <p:nvGrpSpPr>
          <p:cNvPr id="2" name="グループ化 1">
            <a:extLst>
              <a:ext uri="{FF2B5EF4-FFF2-40B4-BE49-F238E27FC236}">
                <a16:creationId xmlns:a16="http://schemas.microsoft.com/office/drawing/2014/main" id="{2ACDC1EC-CC8D-C919-2B99-73A431B1DB1A}"/>
              </a:ext>
            </a:extLst>
          </p:cNvPr>
          <p:cNvGrpSpPr/>
          <p:nvPr/>
        </p:nvGrpSpPr>
        <p:grpSpPr>
          <a:xfrm>
            <a:off x="5599585" y="4889947"/>
            <a:ext cx="992830" cy="180000"/>
            <a:chOff x="5558956" y="4889947"/>
            <a:chExt cx="992830" cy="180000"/>
          </a:xfrm>
        </p:grpSpPr>
        <p:sp>
          <p:nvSpPr>
            <p:cNvPr id="3" name="Oval 10">
              <a:extLst>
                <a:ext uri="{FF2B5EF4-FFF2-40B4-BE49-F238E27FC236}">
                  <a16:creationId xmlns:a16="http://schemas.microsoft.com/office/drawing/2014/main" id="{E7348ACD-5972-1015-3E51-44D752B3C0EB}"/>
                </a:ext>
              </a:extLst>
            </p:cNvPr>
            <p:cNvSpPr/>
            <p:nvPr/>
          </p:nvSpPr>
          <p:spPr>
            <a:xfrm>
              <a:off x="5965371" y="4889947"/>
              <a:ext cx="180000" cy="180000"/>
            </a:xfrm>
            <a:prstGeom prst="rect">
              <a:avLst/>
            </a:prstGeom>
            <a:solidFill>
              <a:srgbClr val="0194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10">
              <a:extLst>
                <a:ext uri="{FF2B5EF4-FFF2-40B4-BE49-F238E27FC236}">
                  <a16:creationId xmlns:a16="http://schemas.microsoft.com/office/drawing/2014/main" id="{92855569-6DF4-4518-325B-E090A1477B55}"/>
                </a:ext>
              </a:extLst>
            </p:cNvPr>
            <p:cNvSpPr/>
            <p:nvPr/>
          </p:nvSpPr>
          <p:spPr>
            <a:xfrm>
              <a:off x="6371786" y="4889947"/>
              <a:ext cx="180000" cy="180000"/>
            </a:xfrm>
            <a:prstGeom prst="rect">
              <a:avLst/>
            </a:prstGeom>
            <a:solidFill>
              <a:srgbClr val="DB1F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10">
              <a:extLst>
                <a:ext uri="{FF2B5EF4-FFF2-40B4-BE49-F238E27FC236}">
                  <a16:creationId xmlns:a16="http://schemas.microsoft.com/office/drawing/2014/main" id="{DCC0C2E0-7873-9305-874B-0486668CD33E}"/>
                </a:ext>
              </a:extLst>
            </p:cNvPr>
            <p:cNvSpPr/>
            <p:nvPr/>
          </p:nvSpPr>
          <p:spPr>
            <a:xfrm>
              <a:off x="5558956" y="4889947"/>
              <a:ext cx="180000" cy="180000"/>
            </a:xfrm>
            <a:prstGeom prst="rect">
              <a:avLst/>
            </a:prstGeom>
            <a:solidFill>
              <a:srgbClr val="0043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8147898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四角形: 角を丸くする 1">
            <a:extLst>
              <a:ext uri="{FF2B5EF4-FFF2-40B4-BE49-F238E27FC236}">
                <a16:creationId xmlns:a16="http://schemas.microsoft.com/office/drawing/2014/main" id="{7AD7891E-16EC-B486-DF57-26D9752B0E60}"/>
              </a:ext>
            </a:extLst>
          </p:cNvPr>
          <p:cNvSpPr/>
          <p:nvPr/>
        </p:nvSpPr>
        <p:spPr>
          <a:xfrm rot="1623361">
            <a:off x="-2162614" y="-1021726"/>
            <a:ext cx="6480000" cy="1044000"/>
          </a:xfrm>
          <a:prstGeom prst="roundRect">
            <a:avLst>
              <a:gd name="adj" fmla="val 50000"/>
            </a:avLst>
          </a:prstGeom>
          <a:solidFill>
            <a:srgbClr val="B8EE3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3" name="四角形: 角を丸くする 2">
            <a:extLst>
              <a:ext uri="{FF2B5EF4-FFF2-40B4-BE49-F238E27FC236}">
                <a16:creationId xmlns:a16="http://schemas.microsoft.com/office/drawing/2014/main" id="{8F5A7CE5-74CF-5543-9C73-18E1D2B76672}"/>
              </a:ext>
            </a:extLst>
          </p:cNvPr>
          <p:cNvSpPr/>
          <p:nvPr/>
        </p:nvSpPr>
        <p:spPr>
          <a:xfrm rot="1623361">
            <a:off x="-4012577" y="1268220"/>
            <a:ext cx="6480000" cy="1044000"/>
          </a:xfrm>
          <a:prstGeom prst="roundRect">
            <a:avLst>
              <a:gd name="adj" fmla="val 50000"/>
            </a:avLst>
          </a:prstGeom>
          <a:solidFill>
            <a:srgbClr val="26DFD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4" name="四角形: 角を丸くする 3">
            <a:extLst>
              <a:ext uri="{FF2B5EF4-FFF2-40B4-BE49-F238E27FC236}">
                <a16:creationId xmlns:a16="http://schemas.microsoft.com/office/drawing/2014/main" id="{FC2E704B-DEA4-535D-2F3C-1399156B3CBF}"/>
              </a:ext>
            </a:extLst>
          </p:cNvPr>
          <p:cNvSpPr/>
          <p:nvPr/>
        </p:nvSpPr>
        <p:spPr>
          <a:xfrm rot="1623361">
            <a:off x="-1627314" y="123248"/>
            <a:ext cx="6480000" cy="1044000"/>
          </a:xfrm>
          <a:prstGeom prst="roundRect">
            <a:avLst>
              <a:gd name="adj" fmla="val 50000"/>
            </a:avLst>
          </a:prstGeom>
          <a:solidFill>
            <a:srgbClr val="F62AA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5" name="四角形: 角を丸くする 4">
            <a:extLst>
              <a:ext uri="{FF2B5EF4-FFF2-40B4-BE49-F238E27FC236}">
                <a16:creationId xmlns:a16="http://schemas.microsoft.com/office/drawing/2014/main" id="{E563B01A-730C-6466-BD91-1711F6660054}"/>
              </a:ext>
            </a:extLst>
          </p:cNvPr>
          <p:cNvSpPr/>
          <p:nvPr/>
        </p:nvSpPr>
        <p:spPr>
          <a:xfrm rot="1623361">
            <a:off x="10050545" y="6843794"/>
            <a:ext cx="6480000" cy="1044000"/>
          </a:xfrm>
          <a:prstGeom prst="roundRect">
            <a:avLst>
              <a:gd name="adj" fmla="val 50000"/>
            </a:avLst>
          </a:prstGeom>
          <a:solidFill>
            <a:srgbClr val="26DFD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6" name="正方形/長方形 5">
            <a:extLst>
              <a:ext uri="{FF2B5EF4-FFF2-40B4-BE49-F238E27FC236}">
                <a16:creationId xmlns:a16="http://schemas.microsoft.com/office/drawing/2014/main" id="{EA637FDC-8C93-EA30-FEDC-DC7069A20D42}"/>
              </a:ext>
            </a:extLst>
          </p:cNvPr>
          <p:cNvSpPr/>
          <p:nvPr/>
        </p:nvSpPr>
        <p:spPr>
          <a:xfrm rot="1657153">
            <a:off x="-2310954" y="4510869"/>
            <a:ext cx="11538857" cy="5723709"/>
          </a:xfrm>
          <a:prstGeom prst="rect">
            <a:avLst/>
          </a:prstGeom>
          <a:solidFill>
            <a:srgbClr val="26DFD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7" name="正方形/長方形 6">
            <a:extLst>
              <a:ext uri="{FF2B5EF4-FFF2-40B4-BE49-F238E27FC236}">
                <a16:creationId xmlns:a16="http://schemas.microsoft.com/office/drawing/2014/main" id="{E511F163-3FFC-387C-0EEF-0131BDA4B9D7}"/>
              </a:ext>
            </a:extLst>
          </p:cNvPr>
          <p:cNvSpPr/>
          <p:nvPr/>
        </p:nvSpPr>
        <p:spPr>
          <a:xfrm rot="1657153">
            <a:off x="6353069" y="-3834182"/>
            <a:ext cx="11538857" cy="5723709"/>
          </a:xfrm>
          <a:prstGeom prst="rect">
            <a:avLst/>
          </a:prstGeom>
          <a:solidFill>
            <a:srgbClr val="F62AA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8" name="四角形: 角を丸くする 7">
            <a:extLst>
              <a:ext uri="{FF2B5EF4-FFF2-40B4-BE49-F238E27FC236}">
                <a16:creationId xmlns:a16="http://schemas.microsoft.com/office/drawing/2014/main" id="{E466C353-50CE-6134-893A-384629E37522}"/>
              </a:ext>
            </a:extLst>
          </p:cNvPr>
          <p:cNvSpPr/>
          <p:nvPr/>
        </p:nvSpPr>
        <p:spPr>
          <a:xfrm rot="1623361">
            <a:off x="10689855" y="4611940"/>
            <a:ext cx="6480000" cy="1044000"/>
          </a:xfrm>
          <a:prstGeom prst="roundRect">
            <a:avLst>
              <a:gd name="adj" fmla="val 50000"/>
            </a:avLst>
          </a:prstGeom>
          <a:solidFill>
            <a:srgbClr val="F62AA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四角形: 角を丸くする 8">
            <a:extLst>
              <a:ext uri="{FF2B5EF4-FFF2-40B4-BE49-F238E27FC236}">
                <a16:creationId xmlns:a16="http://schemas.microsoft.com/office/drawing/2014/main" id="{95E0B011-B701-626F-92EC-80ED62D1961D}"/>
              </a:ext>
            </a:extLst>
          </p:cNvPr>
          <p:cNvSpPr/>
          <p:nvPr/>
        </p:nvSpPr>
        <p:spPr>
          <a:xfrm rot="1623361">
            <a:off x="7715559" y="7188184"/>
            <a:ext cx="6480000" cy="1044000"/>
          </a:xfrm>
          <a:prstGeom prst="roundRect">
            <a:avLst>
              <a:gd name="adj" fmla="val 50000"/>
            </a:avLst>
          </a:prstGeom>
          <a:solidFill>
            <a:srgbClr val="F62AA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grpSp>
        <p:nvGrpSpPr>
          <p:cNvPr id="11" name="グループ化 10">
            <a:extLst>
              <a:ext uri="{FF2B5EF4-FFF2-40B4-BE49-F238E27FC236}">
                <a16:creationId xmlns:a16="http://schemas.microsoft.com/office/drawing/2014/main" id="{7A3191A0-04BD-C3C6-38D3-64928E6FB85E}"/>
              </a:ext>
            </a:extLst>
          </p:cNvPr>
          <p:cNvGrpSpPr/>
          <p:nvPr/>
        </p:nvGrpSpPr>
        <p:grpSpPr>
          <a:xfrm>
            <a:off x="4003112" y="2533336"/>
            <a:ext cx="4185761" cy="1782690"/>
            <a:chOff x="4003111" y="2446386"/>
            <a:chExt cx="4185761" cy="1782690"/>
          </a:xfrm>
        </p:grpSpPr>
        <p:sp>
          <p:nvSpPr>
            <p:cNvPr id="12" name="TextBox 27">
              <a:extLst>
                <a:ext uri="{FF2B5EF4-FFF2-40B4-BE49-F238E27FC236}">
                  <a16:creationId xmlns:a16="http://schemas.microsoft.com/office/drawing/2014/main" id="{A3333833-E416-20B1-6BEA-8BADD7870E46}"/>
                </a:ext>
              </a:extLst>
            </p:cNvPr>
            <p:cNvSpPr txBox="1"/>
            <p:nvPr/>
          </p:nvSpPr>
          <p:spPr>
            <a:xfrm>
              <a:off x="4003111" y="2446386"/>
              <a:ext cx="4185761" cy="1200329"/>
            </a:xfrm>
            <a:prstGeom prst="rect">
              <a:avLst/>
            </a:prstGeom>
            <a:noFill/>
          </p:spPr>
          <p:txBody>
            <a:bodyPr wrap="none" rtlCol="0">
              <a:spAutoFit/>
            </a:bodyPr>
            <a:lstStyle/>
            <a:p>
              <a:pPr algn="ctr"/>
              <a:r>
                <a:rPr lang="ja-JP" altLang="en-US" sz="7200" b="1" spc="600" dirty="0">
                  <a:solidFill>
                    <a:schemeClr val="tx1">
                      <a:lumMod val="95000"/>
                      <a:lumOff val="5000"/>
                    </a:schemeClr>
                  </a:solidFill>
                  <a:latin typeface="Bahnschrift" panose="020B0502040204020203" pitchFamily="34" charset="0"/>
                  <a:ea typeface="BIZ UDPゴシック" panose="020B0400000000000000" pitchFamily="50" charset="-128"/>
                  <a:cs typeface="Poppins SemiBold" panose="00000700000000000000" pitchFamily="2" charset="0"/>
                </a:rPr>
                <a:t>新人研修</a:t>
              </a:r>
              <a:endParaRPr lang="en-US" sz="7200" b="1" spc="600" dirty="0">
                <a:solidFill>
                  <a:schemeClr val="tx1">
                    <a:lumMod val="95000"/>
                    <a:lumOff val="5000"/>
                  </a:schemeClr>
                </a:solidFill>
                <a:latin typeface="Bahnschrift" panose="020B0502040204020203" pitchFamily="34" charset="0"/>
                <a:ea typeface="BIZ UDPゴシック" panose="020B0400000000000000" pitchFamily="50" charset="-128"/>
                <a:cs typeface="Poppins SemiBold" panose="00000700000000000000" pitchFamily="2" charset="0"/>
              </a:endParaRPr>
            </a:p>
          </p:txBody>
        </p:sp>
        <p:grpSp>
          <p:nvGrpSpPr>
            <p:cNvPr id="13" name="グループ化 12">
              <a:extLst>
                <a:ext uri="{FF2B5EF4-FFF2-40B4-BE49-F238E27FC236}">
                  <a16:creationId xmlns:a16="http://schemas.microsoft.com/office/drawing/2014/main" id="{C1496C49-0F3E-EDB3-461E-F00447E165C6}"/>
                </a:ext>
              </a:extLst>
            </p:cNvPr>
            <p:cNvGrpSpPr/>
            <p:nvPr/>
          </p:nvGrpSpPr>
          <p:grpSpPr>
            <a:xfrm>
              <a:off x="4163962" y="3859744"/>
              <a:ext cx="3864077" cy="369332"/>
              <a:chOff x="4163964" y="2458648"/>
              <a:chExt cx="3864077" cy="369332"/>
            </a:xfrm>
          </p:grpSpPr>
          <p:sp>
            <p:nvSpPr>
              <p:cNvPr id="14" name="四角形: 角を丸くする 13">
                <a:extLst>
                  <a:ext uri="{FF2B5EF4-FFF2-40B4-BE49-F238E27FC236}">
                    <a16:creationId xmlns:a16="http://schemas.microsoft.com/office/drawing/2014/main" id="{653A0D3D-373B-E42D-7A96-E1A64C0DA214}"/>
                  </a:ext>
                </a:extLst>
              </p:cNvPr>
              <p:cNvSpPr/>
              <p:nvPr/>
            </p:nvSpPr>
            <p:spPr>
              <a:xfrm>
                <a:off x="4163964" y="2483982"/>
                <a:ext cx="3864077" cy="339213"/>
              </a:xfrm>
              <a:prstGeom prst="roundRect">
                <a:avLst>
                  <a:gd name="adj" fmla="val 50000"/>
                </a:avLst>
              </a:prstGeom>
              <a:solidFill>
                <a:srgbClr val="F62A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lumMod val="95000"/>
                      <a:lumOff val="5000"/>
                    </a:schemeClr>
                  </a:solidFill>
                  <a:latin typeface="Bahnschrift" panose="020B0502040204020203" pitchFamily="34" charset="0"/>
                </a:endParaRPr>
              </a:p>
            </p:txBody>
          </p:sp>
          <p:sp>
            <p:nvSpPr>
              <p:cNvPr id="15" name="TextBox 31">
                <a:extLst>
                  <a:ext uri="{FF2B5EF4-FFF2-40B4-BE49-F238E27FC236}">
                    <a16:creationId xmlns:a16="http://schemas.microsoft.com/office/drawing/2014/main" id="{4C6E6219-D041-1349-CF94-1525919F1B07}"/>
                  </a:ext>
                </a:extLst>
              </p:cNvPr>
              <p:cNvSpPr txBox="1"/>
              <p:nvPr/>
            </p:nvSpPr>
            <p:spPr>
              <a:xfrm>
                <a:off x="4573791" y="2458648"/>
                <a:ext cx="3044423" cy="369332"/>
              </a:xfrm>
              <a:prstGeom prst="rect">
                <a:avLst/>
              </a:prstGeom>
              <a:noFill/>
            </p:spPr>
            <p:txBody>
              <a:bodyPr wrap="none" rtlCol="0">
                <a:spAutoFit/>
              </a:bodyPr>
              <a:lstStyle/>
              <a:p>
                <a:pPr algn="ctr"/>
                <a:r>
                  <a:rPr lang="en-US" altLang="ja-JP" dirty="0">
                    <a:solidFill>
                      <a:schemeClr val="bg1"/>
                    </a:solidFill>
                    <a:latin typeface="Bahnschrift" panose="020B0502040204020203" pitchFamily="34" charset="0"/>
                    <a:cs typeface="Arial" panose="020B0604020202020204" pitchFamily="34" charset="0"/>
                  </a:rPr>
                  <a:t>Training for new employees</a:t>
                </a:r>
                <a:endParaRPr lang="en-US" dirty="0">
                  <a:solidFill>
                    <a:schemeClr val="bg1"/>
                  </a:solidFill>
                  <a:latin typeface="Bahnschrift" panose="020B0502040204020203" pitchFamily="34" charset="0"/>
                  <a:cs typeface="Arial" panose="020B0604020202020204" pitchFamily="34" charset="0"/>
                </a:endParaRPr>
              </a:p>
            </p:txBody>
          </p:sp>
        </p:grpSp>
      </p:grpSp>
      <p:sp>
        <p:nvSpPr>
          <p:cNvPr id="16" name="TextBox 31">
            <a:extLst>
              <a:ext uri="{FF2B5EF4-FFF2-40B4-BE49-F238E27FC236}">
                <a16:creationId xmlns:a16="http://schemas.microsoft.com/office/drawing/2014/main" id="{71D740E5-DE1F-7164-1CAA-AD42595AA3D4}"/>
              </a:ext>
            </a:extLst>
          </p:cNvPr>
          <p:cNvSpPr txBox="1"/>
          <p:nvPr/>
        </p:nvSpPr>
        <p:spPr>
          <a:xfrm>
            <a:off x="5400938" y="1315254"/>
            <a:ext cx="1390125" cy="369332"/>
          </a:xfrm>
          <a:prstGeom prst="rect">
            <a:avLst/>
          </a:prstGeom>
          <a:noFill/>
        </p:spPr>
        <p:txBody>
          <a:bodyPr wrap="none" rtlCol="0">
            <a:spAutoFit/>
          </a:bodyPr>
          <a:lstStyle/>
          <a:p>
            <a:pPr algn="ctr"/>
            <a:r>
              <a:rPr lang="en-US" altLang="ja-JP" b="1" dirty="0">
                <a:solidFill>
                  <a:schemeClr val="tx1">
                    <a:lumMod val="95000"/>
                    <a:lumOff val="5000"/>
                  </a:schemeClr>
                </a:solidFill>
                <a:latin typeface="Bahnschrift" panose="020B0502040204020203" pitchFamily="34" charset="0"/>
                <a:cs typeface="Arial" panose="020B0604020202020204" pitchFamily="34" charset="0"/>
              </a:rPr>
              <a:t>20XX/02/22</a:t>
            </a:r>
            <a:endParaRPr lang="en-US" b="1" dirty="0">
              <a:solidFill>
                <a:schemeClr val="tx1">
                  <a:lumMod val="95000"/>
                  <a:lumOff val="5000"/>
                </a:schemeClr>
              </a:solidFill>
              <a:latin typeface="Bahnschrift" panose="020B0502040204020203" pitchFamily="34" charset="0"/>
              <a:cs typeface="Arial" panose="020B0604020202020204" pitchFamily="34" charset="0"/>
            </a:endParaRPr>
          </a:p>
        </p:txBody>
      </p:sp>
      <p:sp>
        <p:nvSpPr>
          <p:cNvPr id="17" name="TextBox 31">
            <a:extLst>
              <a:ext uri="{FF2B5EF4-FFF2-40B4-BE49-F238E27FC236}">
                <a16:creationId xmlns:a16="http://schemas.microsoft.com/office/drawing/2014/main" id="{4750A51E-97F1-0711-790A-6511D9D9F478}"/>
              </a:ext>
            </a:extLst>
          </p:cNvPr>
          <p:cNvSpPr txBox="1"/>
          <p:nvPr/>
        </p:nvSpPr>
        <p:spPr>
          <a:xfrm>
            <a:off x="5410549" y="5924177"/>
            <a:ext cx="1370889" cy="307777"/>
          </a:xfrm>
          <a:prstGeom prst="rect">
            <a:avLst/>
          </a:prstGeom>
          <a:noFill/>
        </p:spPr>
        <p:txBody>
          <a:bodyPr wrap="none" rtlCol="0">
            <a:spAutoFit/>
          </a:bodyPr>
          <a:lstStyle/>
          <a:p>
            <a:pPr algn="ctr"/>
            <a:r>
              <a:rPr lang="en-US" altLang="ja-JP" sz="1400" b="1" dirty="0">
                <a:solidFill>
                  <a:srgbClr val="F62AA0"/>
                </a:solidFill>
                <a:latin typeface="Bahnschrift" panose="020B0502040204020203" pitchFamily="34" charset="0"/>
                <a:cs typeface="Arial" panose="020B0604020202020204" pitchFamily="34" charset="0"/>
              </a:rPr>
              <a:t>BLOCKDESIGN</a:t>
            </a:r>
            <a:endParaRPr lang="en-US" sz="1400" b="1" dirty="0">
              <a:solidFill>
                <a:srgbClr val="F62AA0"/>
              </a:solidFill>
              <a:latin typeface="Bahnschrift" panose="020B0502040204020203" pitchFamily="34" charset="0"/>
              <a:cs typeface="Arial" panose="020B0604020202020204" pitchFamily="34" charset="0"/>
            </a:endParaRPr>
          </a:p>
        </p:txBody>
      </p:sp>
      <p:sp>
        <p:nvSpPr>
          <p:cNvPr id="18" name="フリーフォーム: 図形 17">
            <a:extLst>
              <a:ext uri="{FF2B5EF4-FFF2-40B4-BE49-F238E27FC236}">
                <a16:creationId xmlns:a16="http://schemas.microsoft.com/office/drawing/2014/main" id="{2C748B64-883E-B00B-F6BB-72905BF480D4}"/>
              </a:ext>
            </a:extLst>
          </p:cNvPr>
          <p:cNvSpPr/>
          <p:nvPr/>
        </p:nvSpPr>
        <p:spPr>
          <a:xfrm>
            <a:off x="0" y="0"/>
            <a:ext cx="12192000" cy="6858000"/>
          </a:xfrm>
          <a:custGeom>
            <a:avLst/>
            <a:gdLst>
              <a:gd name="connsiteX0" fmla="*/ 489693 w 12192000"/>
              <a:gd name="connsiteY0" fmla="*/ 279000 h 6858000"/>
              <a:gd name="connsiteX1" fmla="*/ 300000 w 12192000"/>
              <a:gd name="connsiteY1" fmla="*/ 468693 h 6858000"/>
              <a:gd name="connsiteX2" fmla="*/ 300000 w 12192000"/>
              <a:gd name="connsiteY2" fmla="*/ 6389307 h 6858000"/>
              <a:gd name="connsiteX3" fmla="*/ 489693 w 12192000"/>
              <a:gd name="connsiteY3" fmla="*/ 6579000 h 6858000"/>
              <a:gd name="connsiteX4" fmla="*/ 11702307 w 12192000"/>
              <a:gd name="connsiteY4" fmla="*/ 6579000 h 6858000"/>
              <a:gd name="connsiteX5" fmla="*/ 11892000 w 12192000"/>
              <a:gd name="connsiteY5" fmla="*/ 6389307 h 6858000"/>
              <a:gd name="connsiteX6" fmla="*/ 11892000 w 12192000"/>
              <a:gd name="connsiteY6" fmla="*/ 468693 h 6858000"/>
              <a:gd name="connsiteX7" fmla="*/ 11702307 w 12192000"/>
              <a:gd name="connsiteY7" fmla="*/ 279000 h 6858000"/>
              <a:gd name="connsiteX8" fmla="*/ 0 w 12192000"/>
              <a:gd name="connsiteY8" fmla="*/ 0 h 6858000"/>
              <a:gd name="connsiteX9" fmla="*/ 12192000 w 12192000"/>
              <a:gd name="connsiteY9" fmla="*/ 0 h 6858000"/>
              <a:gd name="connsiteX10" fmla="*/ 12192000 w 12192000"/>
              <a:gd name="connsiteY10" fmla="*/ 6858000 h 6858000"/>
              <a:gd name="connsiteX11" fmla="*/ 0 w 12192000"/>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858000">
                <a:moveTo>
                  <a:pt x="489693" y="279000"/>
                </a:moveTo>
                <a:cubicBezTo>
                  <a:pt x="384928" y="279000"/>
                  <a:pt x="300000" y="363928"/>
                  <a:pt x="300000" y="468693"/>
                </a:cubicBezTo>
                <a:lnTo>
                  <a:pt x="300000" y="6389307"/>
                </a:lnTo>
                <a:cubicBezTo>
                  <a:pt x="300000" y="6494072"/>
                  <a:pt x="384928" y="6579000"/>
                  <a:pt x="489693" y="6579000"/>
                </a:cubicBezTo>
                <a:lnTo>
                  <a:pt x="11702307" y="6579000"/>
                </a:lnTo>
                <a:cubicBezTo>
                  <a:pt x="11807072" y="6579000"/>
                  <a:pt x="11892000" y="6494072"/>
                  <a:pt x="11892000" y="6389307"/>
                </a:cubicBezTo>
                <a:lnTo>
                  <a:pt x="11892000" y="468693"/>
                </a:lnTo>
                <a:cubicBezTo>
                  <a:pt x="11892000" y="363928"/>
                  <a:pt x="11807072" y="279000"/>
                  <a:pt x="11702307" y="279000"/>
                </a:cubicBezTo>
                <a:close/>
                <a:moveTo>
                  <a:pt x="0" y="0"/>
                </a:moveTo>
                <a:lnTo>
                  <a:pt x="12192000" y="0"/>
                </a:lnTo>
                <a:lnTo>
                  <a:pt x="12192000" y="6858000"/>
                </a:lnTo>
                <a:lnTo>
                  <a:pt x="0" y="6858000"/>
                </a:lnTo>
                <a:close/>
              </a:path>
            </a:pathLst>
          </a:custGeom>
          <a:solidFill>
            <a:srgbClr val="26DF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spTree>
    <p:extLst>
      <p:ext uri="{BB962C8B-B14F-4D97-AF65-F5344CB8AC3E}">
        <p14:creationId xmlns:p14="http://schemas.microsoft.com/office/powerpoint/2010/main" val="35710924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6">
            <a:extLst>
              <a:ext uri="{FF2B5EF4-FFF2-40B4-BE49-F238E27FC236}">
                <a16:creationId xmlns:a16="http://schemas.microsoft.com/office/drawing/2014/main" id="{A650AC0D-B7AC-9846-34A8-253E31C69997}"/>
              </a:ext>
            </a:extLst>
          </p:cNvPr>
          <p:cNvSpPr/>
          <p:nvPr/>
        </p:nvSpPr>
        <p:spPr>
          <a:xfrm>
            <a:off x="0" y="0"/>
            <a:ext cx="12192000" cy="6858000"/>
          </a:xfrm>
          <a:prstGeom prst="rect">
            <a:avLst/>
          </a:prstGeom>
          <a:gradFill flip="none" rotWithShape="1">
            <a:gsLst>
              <a:gs pos="0">
                <a:srgbClr val="D2C6D8"/>
              </a:gs>
              <a:gs pos="50000">
                <a:srgbClr val="BCAAC6"/>
              </a:gs>
              <a:gs pos="100000">
                <a:srgbClr val="A58CB3"/>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グループ化 6">
            <a:extLst>
              <a:ext uri="{FF2B5EF4-FFF2-40B4-BE49-F238E27FC236}">
                <a16:creationId xmlns:a16="http://schemas.microsoft.com/office/drawing/2014/main" id="{A576F2B2-F308-DC0A-4B73-91621516F080}"/>
              </a:ext>
            </a:extLst>
          </p:cNvPr>
          <p:cNvGrpSpPr/>
          <p:nvPr/>
        </p:nvGrpSpPr>
        <p:grpSpPr>
          <a:xfrm>
            <a:off x="2690260" y="2318913"/>
            <a:ext cx="6811480" cy="1464659"/>
            <a:chOff x="2690271" y="2299588"/>
            <a:chExt cx="6811480" cy="1464659"/>
          </a:xfrm>
        </p:grpSpPr>
        <p:sp>
          <p:nvSpPr>
            <p:cNvPr id="8" name="TextBox 27">
              <a:extLst>
                <a:ext uri="{FF2B5EF4-FFF2-40B4-BE49-F238E27FC236}">
                  <a16:creationId xmlns:a16="http://schemas.microsoft.com/office/drawing/2014/main" id="{202CB9F0-06E3-4541-941D-BAD82C7A462B}"/>
                </a:ext>
              </a:extLst>
            </p:cNvPr>
            <p:cNvSpPr txBox="1"/>
            <p:nvPr/>
          </p:nvSpPr>
          <p:spPr>
            <a:xfrm>
              <a:off x="2690271" y="2656251"/>
              <a:ext cx="6811480" cy="1107996"/>
            </a:xfrm>
            <a:prstGeom prst="rect">
              <a:avLst/>
            </a:prstGeom>
            <a:noFill/>
          </p:spPr>
          <p:txBody>
            <a:bodyPr wrap="none" rtlCol="0">
              <a:spAutoFit/>
            </a:bodyPr>
            <a:lstStyle/>
            <a:p>
              <a:pPr algn="ctr"/>
              <a:r>
                <a:rPr lang="ja-JP" altLang="en-US" sz="6600" b="1" dirty="0">
                  <a:solidFill>
                    <a:srgbClr val="333652"/>
                  </a:solidFill>
                  <a:latin typeface="BIZ UDPゴシック" panose="020B0400000000000000" pitchFamily="50" charset="-128"/>
                  <a:ea typeface="BIZ UDPゴシック" panose="020B0400000000000000" pitchFamily="50" charset="-128"/>
                  <a:cs typeface="Poppins SemiBold" panose="00000700000000000000" pitchFamily="2" charset="0"/>
                </a:rPr>
                <a:t>サービスのご案内</a:t>
              </a:r>
              <a:endParaRPr lang="en-US" sz="6600" b="1" dirty="0">
                <a:solidFill>
                  <a:srgbClr val="333652"/>
                </a:solidFill>
                <a:latin typeface="BIZ UDPゴシック" panose="020B0400000000000000" pitchFamily="50" charset="-128"/>
                <a:ea typeface="BIZ UDPゴシック" panose="020B0400000000000000" pitchFamily="50" charset="-128"/>
                <a:cs typeface="Poppins SemiBold" panose="00000700000000000000" pitchFamily="2" charset="0"/>
              </a:endParaRPr>
            </a:p>
          </p:txBody>
        </p:sp>
        <p:sp>
          <p:nvSpPr>
            <p:cNvPr id="9" name="TextBox 31">
              <a:extLst>
                <a:ext uri="{FF2B5EF4-FFF2-40B4-BE49-F238E27FC236}">
                  <a16:creationId xmlns:a16="http://schemas.microsoft.com/office/drawing/2014/main" id="{BBB82FE7-226B-D07A-A2A0-8EF927DE9923}"/>
                </a:ext>
              </a:extLst>
            </p:cNvPr>
            <p:cNvSpPr txBox="1"/>
            <p:nvPr/>
          </p:nvSpPr>
          <p:spPr>
            <a:xfrm>
              <a:off x="5198160" y="2299588"/>
              <a:ext cx="1795684" cy="400110"/>
            </a:xfrm>
            <a:prstGeom prst="rect">
              <a:avLst/>
            </a:prstGeom>
            <a:noFill/>
          </p:spPr>
          <p:txBody>
            <a:bodyPr wrap="none" rtlCol="0">
              <a:spAutoFit/>
            </a:bodyPr>
            <a:lstStyle/>
            <a:p>
              <a:pPr algn="ctr"/>
              <a:r>
                <a:rPr lang="en-US" altLang="ja-JP" sz="2000" dirty="0">
                  <a:solidFill>
                    <a:srgbClr val="333652"/>
                  </a:solidFill>
                  <a:latin typeface="Arial" panose="020B0604020202020204" pitchFamily="34" charset="0"/>
                  <a:cs typeface="Arial" panose="020B0604020202020204" pitchFamily="34" charset="0"/>
                </a:rPr>
                <a:t>Service Guide</a:t>
              </a:r>
              <a:endParaRPr lang="en-US" sz="2000" dirty="0">
                <a:solidFill>
                  <a:srgbClr val="333652"/>
                </a:solidFill>
                <a:latin typeface="Arial" panose="020B0604020202020204" pitchFamily="34" charset="0"/>
                <a:cs typeface="Arial" panose="020B0604020202020204" pitchFamily="34" charset="0"/>
              </a:endParaRPr>
            </a:p>
          </p:txBody>
        </p:sp>
      </p:grpSp>
      <p:sp>
        <p:nvSpPr>
          <p:cNvPr id="11" name="Google Shape;1159;p32">
            <a:extLst>
              <a:ext uri="{FF2B5EF4-FFF2-40B4-BE49-F238E27FC236}">
                <a16:creationId xmlns:a16="http://schemas.microsoft.com/office/drawing/2014/main" id="{AC1454F4-E41C-A094-EC40-3DD26099C67A}"/>
              </a:ext>
            </a:extLst>
          </p:cNvPr>
          <p:cNvSpPr/>
          <p:nvPr/>
        </p:nvSpPr>
        <p:spPr>
          <a:xfrm>
            <a:off x="8758094" y="3873651"/>
            <a:ext cx="5256000" cy="5256000"/>
          </a:xfrm>
          <a:prstGeom prst="donut">
            <a:avLst>
              <a:gd name="adj" fmla="val 12908"/>
            </a:avLst>
          </a:prstGeom>
          <a:gradFill flip="none" rotWithShape="1">
            <a:gsLst>
              <a:gs pos="0">
                <a:srgbClr val="D8DAEC"/>
              </a:gs>
              <a:gs pos="46000">
                <a:srgbClr val="B0B5D8"/>
              </a:gs>
              <a:gs pos="100000">
                <a:srgbClr val="838BC2"/>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a:solidFill>
                <a:schemeClr val="lt1"/>
              </a:solidFill>
            </a:endParaRPr>
          </a:p>
        </p:txBody>
      </p:sp>
      <p:sp>
        <p:nvSpPr>
          <p:cNvPr id="13" name="Google Shape;1161;p32">
            <a:extLst>
              <a:ext uri="{FF2B5EF4-FFF2-40B4-BE49-F238E27FC236}">
                <a16:creationId xmlns:a16="http://schemas.microsoft.com/office/drawing/2014/main" id="{8FC453D0-949F-93AC-3B0D-94A5E0784179}"/>
              </a:ext>
            </a:extLst>
          </p:cNvPr>
          <p:cNvSpPr txBox="1">
            <a:spLocks/>
          </p:cNvSpPr>
          <p:nvPr/>
        </p:nvSpPr>
        <p:spPr>
          <a:xfrm>
            <a:off x="3850026" y="5184829"/>
            <a:ext cx="4528800" cy="475800"/>
          </a:xfrm>
          <a:prstGeom prst="rect">
            <a:avLst/>
          </a:prstGeom>
        </p:spPr>
        <p:txBody>
          <a:bodyPr spcFirstLastPara="1" wrap="square" lIns="91425" tIns="91425" rIns="91425" bIns="91425"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spcBef>
                <a:spcPts val="0"/>
              </a:spcBef>
              <a:buFont typeface="Arial" panose="020B0604020202020204" pitchFamily="34" charset="0"/>
              <a:buNone/>
            </a:pPr>
            <a:r>
              <a:rPr lang="en-US" sz="1600" dirty="0">
                <a:solidFill>
                  <a:schemeClr val="bg1"/>
                </a:solidFill>
                <a:latin typeface="Arial" panose="020B0604020202020204" pitchFamily="34" charset="0"/>
                <a:cs typeface="Arial" panose="020B0604020202020204" pitchFamily="34" charset="0"/>
              </a:rPr>
              <a:t>The quality of our product is guaranteed</a:t>
            </a:r>
          </a:p>
        </p:txBody>
      </p:sp>
      <p:sp>
        <p:nvSpPr>
          <p:cNvPr id="14" name="Google Shape;12;p2">
            <a:extLst>
              <a:ext uri="{FF2B5EF4-FFF2-40B4-BE49-F238E27FC236}">
                <a16:creationId xmlns:a16="http://schemas.microsoft.com/office/drawing/2014/main" id="{52FC406E-207E-F56F-10E6-C1114A18D3EA}"/>
              </a:ext>
            </a:extLst>
          </p:cNvPr>
          <p:cNvSpPr/>
          <p:nvPr/>
        </p:nvSpPr>
        <p:spPr>
          <a:xfrm rot="10800000">
            <a:off x="-1326589" y="-2714050"/>
            <a:ext cx="4536000" cy="4536000"/>
          </a:xfrm>
          <a:prstGeom prst="donut">
            <a:avLst>
              <a:gd name="adj" fmla="val 12908"/>
            </a:avLst>
          </a:prstGeom>
          <a:gradFill flip="none" rotWithShape="1">
            <a:gsLst>
              <a:gs pos="0">
                <a:srgbClr val="D8DAEC"/>
              </a:gs>
              <a:gs pos="50000">
                <a:srgbClr val="B0B5D8"/>
              </a:gs>
              <a:gs pos="100000">
                <a:srgbClr val="838BC2"/>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a:solidFill>
                <a:schemeClr val="lt1"/>
              </a:solidFill>
            </a:endParaRPr>
          </a:p>
        </p:txBody>
      </p:sp>
      <p:grpSp>
        <p:nvGrpSpPr>
          <p:cNvPr id="15" name="Google Shape;13;p2">
            <a:extLst>
              <a:ext uri="{FF2B5EF4-FFF2-40B4-BE49-F238E27FC236}">
                <a16:creationId xmlns:a16="http://schemas.microsoft.com/office/drawing/2014/main" id="{ED9777F8-0DE6-6CA5-1511-5DE9E6B373D4}"/>
              </a:ext>
            </a:extLst>
          </p:cNvPr>
          <p:cNvGrpSpPr/>
          <p:nvPr/>
        </p:nvGrpSpPr>
        <p:grpSpPr>
          <a:xfrm rot="5400000">
            <a:off x="10287858" y="180128"/>
            <a:ext cx="701283" cy="1648818"/>
            <a:chOff x="1968125" y="4153700"/>
            <a:chExt cx="561450" cy="1320050"/>
          </a:xfrm>
        </p:grpSpPr>
        <p:sp>
          <p:nvSpPr>
            <p:cNvPr id="16" name="Google Shape;14;p2">
              <a:extLst>
                <a:ext uri="{FF2B5EF4-FFF2-40B4-BE49-F238E27FC236}">
                  <a16:creationId xmlns:a16="http://schemas.microsoft.com/office/drawing/2014/main" id="{75DE46C7-1D35-8A80-0B2F-94134C3B7842}"/>
                </a:ext>
              </a:extLst>
            </p:cNvPr>
            <p:cNvSpPr/>
            <p:nvPr/>
          </p:nvSpPr>
          <p:spPr>
            <a:xfrm>
              <a:off x="1968125" y="5418375"/>
              <a:ext cx="55350" cy="55375"/>
            </a:xfrm>
            <a:custGeom>
              <a:avLst/>
              <a:gdLst/>
              <a:ahLst/>
              <a:cxnLst/>
              <a:rect l="l" t="t" r="r" b="b"/>
              <a:pathLst>
                <a:path w="2214" h="2215" extrusionOk="0">
                  <a:moveTo>
                    <a:pt x="1108" y="1"/>
                  </a:moveTo>
                  <a:cubicBezTo>
                    <a:pt x="500" y="1"/>
                    <a:pt x="0" y="501"/>
                    <a:pt x="0" y="1109"/>
                  </a:cubicBezTo>
                  <a:cubicBezTo>
                    <a:pt x="0" y="1715"/>
                    <a:pt x="500" y="2214"/>
                    <a:pt x="1108" y="2214"/>
                  </a:cubicBezTo>
                  <a:cubicBezTo>
                    <a:pt x="1714" y="2214"/>
                    <a:pt x="2213" y="1715"/>
                    <a:pt x="2213" y="1109"/>
                  </a:cubicBezTo>
                  <a:cubicBezTo>
                    <a:pt x="2213" y="501"/>
                    <a:pt x="1714" y="1"/>
                    <a:pt x="1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5;p2">
              <a:extLst>
                <a:ext uri="{FF2B5EF4-FFF2-40B4-BE49-F238E27FC236}">
                  <a16:creationId xmlns:a16="http://schemas.microsoft.com/office/drawing/2014/main" id="{65864987-7D4A-5146-9B88-A5715A28F570}"/>
                </a:ext>
              </a:extLst>
            </p:cNvPr>
            <p:cNvSpPr/>
            <p:nvPr/>
          </p:nvSpPr>
          <p:spPr>
            <a:xfrm>
              <a:off x="1968125" y="5245225"/>
              <a:ext cx="55350" cy="55375"/>
            </a:xfrm>
            <a:custGeom>
              <a:avLst/>
              <a:gdLst/>
              <a:ahLst/>
              <a:cxnLst/>
              <a:rect l="l" t="t" r="r" b="b"/>
              <a:pathLst>
                <a:path w="2214" h="2215" extrusionOk="0">
                  <a:moveTo>
                    <a:pt x="1108" y="1"/>
                  </a:moveTo>
                  <a:cubicBezTo>
                    <a:pt x="500" y="1"/>
                    <a:pt x="0" y="501"/>
                    <a:pt x="0" y="1109"/>
                  </a:cubicBezTo>
                  <a:cubicBezTo>
                    <a:pt x="0" y="1714"/>
                    <a:pt x="500" y="2214"/>
                    <a:pt x="1108" y="2214"/>
                  </a:cubicBezTo>
                  <a:cubicBezTo>
                    <a:pt x="1714" y="2214"/>
                    <a:pt x="2213" y="1714"/>
                    <a:pt x="2213" y="1109"/>
                  </a:cubicBezTo>
                  <a:cubicBezTo>
                    <a:pt x="2213" y="501"/>
                    <a:pt x="1714" y="1"/>
                    <a:pt x="1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6;p2">
              <a:extLst>
                <a:ext uri="{FF2B5EF4-FFF2-40B4-BE49-F238E27FC236}">
                  <a16:creationId xmlns:a16="http://schemas.microsoft.com/office/drawing/2014/main" id="{BC6617A1-DBD2-5325-C197-4A4F7C857AF0}"/>
                </a:ext>
              </a:extLst>
            </p:cNvPr>
            <p:cNvSpPr/>
            <p:nvPr/>
          </p:nvSpPr>
          <p:spPr>
            <a:xfrm>
              <a:off x="2126975" y="5418375"/>
              <a:ext cx="55375" cy="55375"/>
            </a:xfrm>
            <a:custGeom>
              <a:avLst/>
              <a:gdLst/>
              <a:ahLst/>
              <a:cxnLst/>
              <a:rect l="l" t="t" r="r" b="b"/>
              <a:pathLst>
                <a:path w="2215" h="2215" extrusionOk="0">
                  <a:moveTo>
                    <a:pt x="1109" y="1"/>
                  </a:moveTo>
                  <a:cubicBezTo>
                    <a:pt x="466" y="1"/>
                    <a:pt x="1" y="501"/>
                    <a:pt x="1" y="1109"/>
                  </a:cubicBezTo>
                  <a:cubicBezTo>
                    <a:pt x="1" y="1715"/>
                    <a:pt x="466" y="2214"/>
                    <a:pt x="1109" y="2214"/>
                  </a:cubicBezTo>
                  <a:cubicBezTo>
                    <a:pt x="1714" y="2214"/>
                    <a:pt x="2214" y="1715"/>
                    <a:pt x="2214" y="1109"/>
                  </a:cubicBezTo>
                  <a:cubicBezTo>
                    <a:pt x="2214" y="501"/>
                    <a:pt x="1714" y="1"/>
                    <a:pt x="11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7;p2">
              <a:extLst>
                <a:ext uri="{FF2B5EF4-FFF2-40B4-BE49-F238E27FC236}">
                  <a16:creationId xmlns:a16="http://schemas.microsoft.com/office/drawing/2014/main" id="{26734182-3A58-38C8-EC62-6B9E7B1DC427}"/>
                </a:ext>
              </a:extLst>
            </p:cNvPr>
            <p:cNvSpPr/>
            <p:nvPr/>
          </p:nvSpPr>
          <p:spPr>
            <a:xfrm>
              <a:off x="2126975" y="5245225"/>
              <a:ext cx="55375" cy="55375"/>
            </a:xfrm>
            <a:custGeom>
              <a:avLst/>
              <a:gdLst/>
              <a:ahLst/>
              <a:cxnLst/>
              <a:rect l="l" t="t" r="r" b="b"/>
              <a:pathLst>
                <a:path w="2215" h="2215" extrusionOk="0">
                  <a:moveTo>
                    <a:pt x="1109" y="1"/>
                  </a:moveTo>
                  <a:cubicBezTo>
                    <a:pt x="466" y="1"/>
                    <a:pt x="1" y="501"/>
                    <a:pt x="1" y="1109"/>
                  </a:cubicBezTo>
                  <a:cubicBezTo>
                    <a:pt x="1" y="1714"/>
                    <a:pt x="466" y="2214"/>
                    <a:pt x="1109" y="2214"/>
                  </a:cubicBezTo>
                  <a:cubicBezTo>
                    <a:pt x="1714" y="2214"/>
                    <a:pt x="2214" y="1714"/>
                    <a:pt x="2214" y="1109"/>
                  </a:cubicBezTo>
                  <a:cubicBezTo>
                    <a:pt x="2214" y="501"/>
                    <a:pt x="1714" y="1"/>
                    <a:pt x="11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8;p2">
              <a:extLst>
                <a:ext uri="{FF2B5EF4-FFF2-40B4-BE49-F238E27FC236}">
                  <a16:creationId xmlns:a16="http://schemas.microsoft.com/office/drawing/2014/main" id="{E935A96F-C0EA-A03C-FAE2-0ED915548C5E}"/>
                </a:ext>
              </a:extLst>
            </p:cNvPr>
            <p:cNvSpPr/>
            <p:nvPr/>
          </p:nvSpPr>
          <p:spPr>
            <a:xfrm>
              <a:off x="1968125" y="5051600"/>
              <a:ext cx="55350" cy="55350"/>
            </a:xfrm>
            <a:custGeom>
              <a:avLst/>
              <a:gdLst/>
              <a:ahLst/>
              <a:cxnLst/>
              <a:rect l="l" t="t" r="r" b="b"/>
              <a:pathLst>
                <a:path w="2214" h="2214" extrusionOk="0">
                  <a:moveTo>
                    <a:pt x="1108" y="0"/>
                  </a:moveTo>
                  <a:cubicBezTo>
                    <a:pt x="500" y="0"/>
                    <a:pt x="0" y="500"/>
                    <a:pt x="0" y="1105"/>
                  </a:cubicBezTo>
                  <a:cubicBezTo>
                    <a:pt x="0" y="1714"/>
                    <a:pt x="500" y="2213"/>
                    <a:pt x="1108" y="2213"/>
                  </a:cubicBezTo>
                  <a:cubicBezTo>
                    <a:pt x="1714" y="2213"/>
                    <a:pt x="2213" y="1714"/>
                    <a:pt x="2213" y="1105"/>
                  </a:cubicBezTo>
                  <a:cubicBezTo>
                    <a:pt x="2213" y="500"/>
                    <a:pt x="1714" y="0"/>
                    <a:pt x="1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9;p2">
              <a:extLst>
                <a:ext uri="{FF2B5EF4-FFF2-40B4-BE49-F238E27FC236}">
                  <a16:creationId xmlns:a16="http://schemas.microsoft.com/office/drawing/2014/main" id="{A57B1FB8-548C-6D18-F773-B3EA4ACA170A}"/>
                </a:ext>
              </a:extLst>
            </p:cNvPr>
            <p:cNvSpPr/>
            <p:nvPr/>
          </p:nvSpPr>
          <p:spPr>
            <a:xfrm>
              <a:off x="1968125" y="4878425"/>
              <a:ext cx="55350" cy="55375"/>
            </a:xfrm>
            <a:custGeom>
              <a:avLst/>
              <a:gdLst/>
              <a:ahLst/>
              <a:cxnLst/>
              <a:rect l="l" t="t" r="r" b="b"/>
              <a:pathLst>
                <a:path w="2214" h="2215" extrusionOk="0">
                  <a:moveTo>
                    <a:pt x="1108" y="1"/>
                  </a:moveTo>
                  <a:cubicBezTo>
                    <a:pt x="500" y="1"/>
                    <a:pt x="0" y="501"/>
                    <a:pt x="0" y="1106"/>
                  </a:cubicBezTo>
                  <a:cubicBezTo>
                    <a:pt x="0" y="1715"/>
                    <a:pt x="500" y="2214"/>
                    <a:pt x="1108" y="2214"/>
                  </a:cubicBezTo>
                  <a:cubicBezTo>
                    <a:pt x="1714" y="2214"/>
                    <a:pt x="2213" y="1715"/>
                    <a:pt x="2213" y="1106"/>
                  </a:cubicBezTo>
                  <a:cubicBezTo>
                    <a:pt x="2213" y="501"/>
                    <a:pt x="1714" y="1"/>
                    <a:pt x="1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0;p2">
              <a:extLst>
                <a:ext uri="{FF2B5EF4-FFF2-40B4-BE49-F238E27FC236}">
                  <a16:creationId xmlns:a16="http://schemas.microsoft.com/office/drawing/2014/main" id="{B7B3BC9E-EA69-264E-B773-AA86B0EFBD8C}"/>
                </a:ext>
              </a:extLst>
            </p:cNvPr>
            <p:cNvSpPr/>
            <p:nvPr/>
          </p:nvSpPr>
          <p:spPr>
            <a:xfrm>
              <a:off x="2126975" y="5051600"/>
              <a:ext cx="55375" cy="55350"/>
            </a:xfrm>
            <a:custGeom>
              <a:avLst/>
              <a:gdLst/>
              <a:ahLst/>
              <a:cxnLst/>
              <a:rect l="l" t="t" r="r" b="b"/>
              <a:pathLst>
                <a:path w="2215" h="2214" extrusionOk="0">
                  <a:moveTo>
                    <a:pt x="1109" y="0"/>
                  </a:moveTo>
                  <a:cubicBezTo>
                    <a:pt x="466" y="0"/>
                    <a:pt x="1" y="500"/>
                    <a:pt x="1" y="1105"/>
                  </a:cubicBezTo>
                  <a:cubicBezTo>
                    <a:pt x="1" y="1714"/>
                    <a:pt x="466" y="2213"/>
                    <a:pt x="1109" y="2213"/>
                  </a:cubicBezTo>
                  <a:cubicBezTo>
                    <a:pt x="1714" y="2213"/>
                    <a:pt x="2214" y="1714"/>
                    <a:pt x="2214" y="1105"/>
                  </a:cubicBezTo>
                  <a:cubicBezTo>
                    <a:pt x="2214" y="500"/>
                    <a:pt x="1714" y="0"/>
                    <a:pt x="11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1;p2">
              <a:extLst>
                <a:ext uri="{FF2B5EF4-FFF2-40B4-BE49-F238E27FC236}">
                  <a16:creationId xmlns:a16="http://schemas.microsoft.com/office/drawing/2014/main" id="{AD59389F-2814-606A-5A86-4BB5DF182104}"/>
                </a:ext>
              </a:extLst>
            </p:cNvPr>
            <p:cNvSpPr/>
            <p:nvPr/>
          </p:nvSpPr>
          <p:spPr>
            <a:xfrm>
              <a:off x="2126975" y="4878425"/>
              <a:ext cx="55375" cy="55375"/>
            </a:xfrm>
            <a:custGeom>
              <a:avLst/>
              <a:gdLst/>
              <a:ahLst/>
              <a:cxnLst/>
              <a:rect l="l" t="t" r="r" b="b"/>
              <a:pathLst>
                <a:path w="2215" h="2215" extrusionOk="0">
                  <a:moveTo>
                    <a:pt x="1109" y="1"/>
                  </a:moveTo>
                  <a:cubicBezTo>
                    <a:pt x="466" y="1"/>
                    <a:pt x="1" y="501"/>
                    <a:pt x="1" y="1106"/>
                  </a:cubicBezTo>
                  <a:cubicBezTo>
                    <a:pt x="1" y="1715"/>
                    <a:pt x="466" y="2214"/>
                    <a:pt x="1109" y="2214"/>
                  </a:cubicBezTo>
                  <a:cubicBezTo>
                    <a:pt x="1714" y="2214"/>
                    <a:pt x="2214" y="1715"/>
                    <a:pt x="2214" y="1106"/>
                  </a:cubicBezTo>
                  <a:cubicBezTo>
                    <a:pt x="2214" y="501"/>
                    <a:pt x="1714" y="1"/>
                    <a:pt x="11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2;p2">
              <a:extLst>
                <a:ext uri="{FF2B5EF4-FFF2-40B4-BE49-F238E27FC236}">
                  <a16:creationId xmlns:a16="http://schemas.microsoft.com/office/drawing/2014/main" id="{A78CB4E5-EF6A-29B0-9FA7-4E82C21CFCCB}"/>
                </a:ext>
              </a:extLst>
            </p:cNvPr>
            <p:cNvSpPr/>
            <p:nvPr/>
          </p:nvSpPr>
          <p:spPr>
            <a:xfrm>
              <a:off x="2315350" y="5418375"/>
              <a:ext cx="55350" cy="55375"/>
            </a:xfrm>
            <a:custGeom>
              <a:avLst/>
              <a:gdLst/>
              <a:ahLst/>
              <a:cxnLst/>
              <a:rect l="l" t="t" r="r" b="b"/>
              <a:pathLst>
                <a:path w="2214" h="2215" extrusionOk="0">
                  <a:moveTo>
                    <a:pt x="1106" y="1"/>
                  </a:moveTo>
                  <a:cubicBezTo>
                    <a:pt x="500" y="1"/>
                    <a:pt x="0" y="501"/>
                    <a:pt x="0" y="1109"/>
                  </a:cubicBezTo>
                  <a:cubicBezTo>
                    <a:pt x="0" y="1715"/>
                    <a:pt x="500" y="2214"/>
                    <a:pt x="1106" y="2214"/>
                  </a:cubicBezTo>
                  <a:cubicBezTo>
                    <a:pt x="1714" y="2214"/>
                    <a:pt x="2214" y="1715"/>
                    <a:pt x="2214" y="1109"/>
                  </a:cubicBezTo>
                  <a:cubicBezTo>
                    <a:pt x="2214" y="501"/>
                    <a:pt x="1714" y="1"/>
                    <a:pt x="11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3;p2">
              <a:extLst>
                <a:ext uri="{FF2B5EF4-FFF2-40B4-BE49-F238E27FC236}">
                  <a16:creationId xmlns:a16="http://schemas.microsoft.com/office/drawing/2014/main" id="{D44CA414-FAB0-55DC-6A1C-981D3F2C4F36}"/>
                </a:ext>
              </a:extLst>
            </p:cNvPr>
            <p:cNvSpPr/>
            <p:nvPr/>
          </p:nvSpPr>
          <p:spPr>
            <a:xfrm>
              <a:off x="2315350" y="5245225"/>
              <a:ext cx="55350" cy="55375"/>
            </a:xfrm>
            <a:custGeom>
              <a:avLst/>
              <a:gdLst/>
              <a:ahLst/>
              <a:cxnLst/>
              <a:rect l="l" t="t" r="r" b="b"/>
              <a:pathLst>
                <a:path w="2214" h="2215" extrusionOk="0">
                  <a:moveTo>
                    <a:pt x="1106" y="1"/>
                  </a:moveTo>
                  <a:cubicBezTo>
                    <a:pt x="500" y="1"/>
                    <a:pt x="0" y="501"/>
                    <a:pt x="0" y="1109"/>
                  </a:cubicBezTo>
                  <a:cubicBezTo>
                    <a:pt x="0" y="1714"/>
                    <a:pt x="500" y="2214"/>
                    <a:pt x="1106" y="2214"/>
                  </a:cubicBezTo>
                  <a:cubicBezTo>
                    <a:pt x="1714" y="2214"/>
                    <a:pt x="2214" y="1714"/>
                    <a:pt x="2214" y="1109"/>
                  </a:cubicBezTo>
                  <a:cubicBezTo>
                    <a:pt x="2214" y="501"/>
                    <a:pt x="1714" y="1"/>
                    <a:pt x="11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4;p2">
              <a:extLst>
                <a:ext uri="{FF2B5EF4-FFF2-40B4-BE49-F238E27FC236}">
                  <a16:creationId xmlns:a16="http://schemas.microsoft.com/office/drawing/2014/main" id="{4317049A-8FC8-10D1-0A00-755BFB2C58A0}"/>
                </a:ext>
              </a:extLst>
            </p:cNvPr>
            <p:cNvSpPr/>
            <p:nvPr/>
          </p:nvSpPr>
          <p:spPr>
            <a:xfrm>
              <a:off x="2474225" y="5418375"/>
              <a:ext cx="55350" cy="55375"/>
            </a:xfrm>
            <a:custGeom>
              <a:avLst/>
              <a:gdLst/>
              <a:ahLst/>
              <a:cxnLst/>
              <a:rect l="l" t="t" r="r" b="b"/>
              <a:pathLst>
                <a:path w="2214" h="2215" extrusionOk="0">
                  <a:moveTo>
                    <a:pt x="1105" y="1"/>
                  </a:moveTo>
                  <a:cubicBezTo>
                    <a:pt x="500" y="1"/>
                    <a:pt x="0" y="501"/>
                    <a:pt x="0" y="1109"/>
                  </a:cubicBezTo>
                  <a:cubicBezTo>
                    <a:pt x="0" y="1715"/>
                    <a:pt x="500" y="2214"/>
                    <a:pt x="1105" y="2214"/>
                  </a:cubicBezTo>
                  <a:cubicBezTo>
                    <a:pt x="1714" y="2214"/>
                    <a:pt x="2214" y="1715"/>
                    <a:pt x="2214" y="1109"/>
                  </a:cubicBezTo>
                  <a:cubicBezTo>
                    <a:pt x="2214" y="501"/>
                    <a:pt x="1714" y="1"/>
                    <a:pt x="110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5;p2">
              <a:extLst>
                <a:ext uri="{FF2B5EF4-FFF2-40B4-BE49-F238E27FC236}">
                  <a16:creationId xmlns:a16="http://schemas.microsoft.com/office/drawing/2014/main" id="{833A5F40-9F08-1C3F-D1CF-B8462B0F197A}"/>
                </a:ext>
              </a:extLst>
            </p:cNvPr>
            <p:cNvSpPr/>
            <p:nvPr/>
          </p:nvSpPr>
          <p:spPr>
            <a:xfrm>
              <a:off x="2474225" y="5245225"/>
              <a:ext cx="55350" cy="55375"/>
            </a:xfrm>
            <a:custGeom>
              <a:avLst/>
              <a:gdLst/>
              <a:ahLst/>
              <a:cxnLst/>
              <a:rect l="l" t="t" r="r" b="b"/>
              <a:pathLst>
                <a:path w="2214" h="2215" extrusionOk="0">
                  <a:moveTo>
                    <a:pt x="1105" y="1"/>
                  </a:moveTo>
                  <a:cubicBezTo>
                    <a:pt x="500" y="1"/>
                    <a:pt x="0" y="501"/>
                    <a:pt x="0" y="1109"/>
                  </a:cubicBezTo>
                  <a:cubicBezTo>
                    <a:pt x="0" y="1714"/>
                    <a:pt x="500" y="2214"/>
                    <a:pt x="1105" y="2214"/>
                  </a:cubicBezTo>
                  <a:cubicBezTo>
                    <a:pt x="1714" y="2214"/>
                    <a:pt x="2214" y="1714"/>
                    <a:pt x="2214" y="1109"/>
                  </a:cubicBezTo>
                  <a:cubicBezTo>
                    <a:pt x="2214" y="501"/>
                    <a:pt x="1714" y="1"/>
                    <a:pt x="110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6;p2">
              <a:extLst>
                <a:ext uri="{FF2B5EF4-FFF2-40B4-BE49-F238E27FC236}">
                  <a16:creationId xmlns:a16="http://schemas.microsoft.com/office/drawing/2014/main" id="{D27B3024-B334-2B19-0520-19956090409E}"/>
                </a:ext>
              </a:extLst>
            </p:cNvPr>
            <p:cNvSpPr/>
            <p:nvPr/>
          </p:nvSpPr>
          <p:spPr>
            <a:xfrm>
              <a:off x="2315350" y="5051600"/>
              <a:ext cx="55350" cy="55350"/>
            </a:xfrm>
            <a:custGeom>
              <a:avLst/>
              <a:gdLst/>
              <a:ahLst/>
              <a:cxnLst/>
              <a:rect l="l" t="t" r="r" b="b"/>
              <a:pathLst>
                <a:path w="2214" h="2214" extrusionOk="0">
                  <a:moveTo>
                    <a:pt x="1106" y="0"/>
                  </a:moveTo>
                  <a:cubicBezTo>
                    <a:pt x="500" y="0"/>
                    <a:pt x="0" y="500"/>
                    <a:pt x="0" y="1105"/>
                  </a:cubicBezTo>
                  <a:cubicBezTo>
                    <a:pt x="0" y="1714"/>
                    <a:pt x="500" y="2213"/>
                    <a:pt x="1106" y="2213"/>
                  </a:cubicBezTo>
                  <a:cubicBezTo>
                    <a:pt x="1714" y="2213"/>
                    <a:pt x="2214" y="1714"/>
                    <a:pt x="2214" y="1105"/>
                  </a:cubicBezTo>
                  <a:cubicBezTo>
                    <a:pt x="2214" y="500"/>
                    <a:pt x="1714" y="0"/>
                    <a:pt x="11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7;p2">
              <a:extLst>
                <a:ext uri="{FF2B5EF4-FFF2-40B4-BE49-F238E27FC236}">
                  <a16:creationId xmlns:a16="http://schemas.microsoft.com/office/drawing/2014/main" id="{E6C6951D-096D-8E25-2CF8-9ADC9886351E}"/>
                </a:ext>
              </a:extLst>
            </p:cNvPr>
            <p:cNvSpPr/>
            <p:nvPr/>
          </p:nvSpPr>
          <p:spPr>
            <a:xfrm>
              <a:off x="2315350" y="4878425"/>
              <a:ext cx="55350" cy="55375"/>
            </a:xfrm>
            <a:custGeom>
              <a:avLst/>
              <a:gdLst/>
              <a:ahLst/>
              <a:cxnLst/>
              <a:rect l="l" t="t" r="r" b="b"/>
              <a:pathLst>
                <a:path w="2214" h="2215" extrusionOk="0">
                  <a:moveTo>
                    <a:pt x="1106" y="1"/>
                  </a:moveTo>
                  <a:cubicBezTo>
                    <a:pt x="500" y="1"/>
                    <a:pt x="0" y="501"/>
                    <a:pt x="0" y="1106"/>
                  </a:cubicBezTo>
                  <a:cubicBezTo>
                    <a:pt x="0" y="1715"/>
                    <a:pt x="500" y="2214"/>
                    <a:pt x="1106" y="2214"/>
                  </a:cubicBezTo>
                  <a:cubicBezTo>
                    <a:pt x="1714" y="2214"/>
                    <a:pt x="2214" y="1715"/>
                    <a:pt x="2214" y="1106"/>
                  </a:cubicBezTo>
                  <a:cubicBezTo>
                    <a:pt x="2214" y="501"/>
                    <a:pt x="1714" y="1"/>
                    <a:pt x="11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8;p2">
              <a:extLst>
                <a:ext uri="{FF2B5EF4-FFF2-40B4-BE49-F238E27FC236}">
                  <a16:creationId xmlns:a16="http://schemas.microsoft.com/office/drawing/2014/main" id="{6561D923-9A60-1955-0984-0E71054D33D2}"/>
                </a:ext>
              </a:extLst>
            </p:cNvPr>
            <p:cNvSpPr/>
            <p:nvPr/>
          </p:nvSpPr>
          <p:spPr>
            <a:xfrm>
              <a:off x="2474225" y="5051600"/>
              <a:ext cx="55350" cy="55350"/>
            </a:xfrm>
            <a:custGeom>
              <a:avLst/>
              <a:gdLst/>
              <a:ahLst/>
              <a:cxnLst/>
              <a:rect l="l" t="t" r="r" b="b"/>
              <a:pathLst>
                <a:path w="2214" h="2214" extrusionOk="0">
                  <a:moveTo>
                    <a:pt x="1105" y="0"/>
                  </a:moveTo>
                  <a:cubicBezTo>
                    <a:pt x="500" y="0"/>
                    <a:pt x="0" y="500"/>
                    <a:pt x="0" y="1105"/>
                  </a:cubicBezTo>
                  <a:cubicBezTo>
                    <a:pt x="0" y="1714"/>
                    <a:pt x="500" y="2213"/>
                    <a:pt x="1105" y="2213"/>
                  </a:cubicBezTo>
                  <a:cubicBezTo>
                    <a:pt x="1714" y="2213"/>
                    <a:pt x="2214" y="1714"/>
                    <a:pt x="2214" y="1105"/>
                  </a:cubicBezTo>
                  <a:cubicBezTo>
                    <a:pt x="2214" y="500"/>
                    <a:pt x="1714" y="0"/>
                    <a:pt x="11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9;p2">
              <a:extLst>
                <a:ext uri="{FF2B5EF4-FFF2-40B4-BE49-F238E27FC236}">
                  <a16:creationId xmlns:a16="http://schemas.microsoft.com/office/drawing/2014/main" id="{D3E30211-F08B-21F7-5CE4-4321FA3CEBA1}"/>
                </a:ext>
              </a:extLst>
            </p:cNvPr>
            <p:cNvSpPr/>
            <p:nvPr/>
          </p:nvSpPr>
          <p:spPr>
            <a:xfrm>
              <a:off x="2474225" y="4878425"/>
              <a:ext cx="55350" cy="55375"/>
            </a:xfrm>
            <a:custGeom>
              <a:avLst/>
              <a:gdLst/>
              <a:ahLst/>
              <a:cxnLst/>
              <a:rect l="l" t="t" r="r" b="b"/>
              <a:pathLst>
                <a:path w="2214" h="2215" extrusionOk="0">
                  <a:moveTo>
                    <a:pt x="1105" y="1"/>
                  </a:moveTo>
                  <a:cubicBezTo>
                    <a:pt x="500" y="1"/>
                    <a:pt x="0" y="501"/>
                    <a:pt x="0" y="1106"/>
                  </a:cubicBezTo>
                  <a:cubicBezTo>
                    <a:pt x="0" y="1715"/>
                    <a:pt x="500" y="2214"/>
                    <a:pt x="1105" y="2214"/>
                  </a:cubicBezTo>
                  <a:cubicBezTo>
                    <a:pt x="1714" y="2214"/>
                    <a:pt x="2214" y="1715"/>
                    <a:pt x="2214" y="1106"/>
                  </a:cubicBezTo>
                  <a:cubicBezTo>
                    <a:pt x="2214" y="501"/>
                    <a:pt x="1714" y="1"/>
                    <a:pt x="110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0;p2">
              <a:extLst>
                <a:ext uri="{FF2B5EF4-FFF2-40B4-BE49-F238E27FC236}">
                  <a16:creationId xmlns:a16="http://schemas.microsoft.com/office/drawing/2014/main" id="{73AFAEFF-17E5-63CF-FD78-5E1131AB6684}"/>
                </a:ext>
              </a:extLst>
            </p:cNvPr>
            <p:cNvSpPr/>
            <p:nvPr/>
          </p:nvSpPr>
          <p:spPr>
            <a:xfrm>
              <a:off x="1968125" y="4693650"/>
              <a:ext cx="55350" cy="55350"/>
            </a:xfrm>
            <a:custGeom>
              <a:avLst/>
              <a:gdLst/>
              <a:ahLst/>
              <a:cxnLst/>
              <a:rect l="l" t="t" r="r" b="b"/>
              <a:pathLst>
                <a:path w="2214" h="2214" extrusionOk="0">
                  <a:moveTo>
                    <a:pt x="1108" y="0"/>
                  </a:moveTo>
                  <a:cubicBezTo>
                    <a:pt x="500" y="0"/>
                    <a:pt x="0" y="466"/>
                    <a:pt x="0" y="1108"/>
                  </a:cubicBezTo>
                  <a:cubicBezTo>
                    <a:pt x="0" y="1714"/>
                    <a:pt x="500" y="2214"/>
                    <a:pt x="1108" y="2214"/>
                  </a:cubicBezTo>
                  <a:cubicBezTo>
                    <a:pt x="1714" y="2214"/>
                    <a:pt x="2213" y="1714"/>
                    <a:pt x="2213" y="1108"/>
                  </a:cubicBezTo>
                  <a:cubicBezTo>
                    <a:pt x="2213" y="466"/>
                    <a:pt x="1714" y="0"/>
                    <a:pt x="1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1;p2">
              <a:extLst>
                <a:ext uri="{FF2B5EF4-FFF2-40B4-BE49-F238E27FC236}">
                  <a16:creationId xmlns:a16="http://schemas.microsoft.com/office/drawing/2014/main" id="{FB5CA1E0-6069-78AE-84D0-850EAFAF6A70}"/>
                </a:ext>
              </a:extLst>
            </p:cNvPr>
            <p:cNvSpPr/>
            <p:nvPr/>
          </p:nvSpPr>
          <p:spPr>
            <a:xfrm>
              <a:off x="1968125" y="4520500"/>
              <a:ext cx="55350" cy="55350"/>
            </a:xfrm>
            <a:custGeom>
              <a:avLst/>
              <a:gdLst/>
              <a:ahLst/>
              <a:cxnLst/>
              <a:rect l="l" t="t" r="r" b="b"/>
              <a:pathLst>
                <a:path w="2214" h="2214" extrusionOk="0">
                  <a:moveTo>
                    <a:pt x="1108" y="0"/>
                  </a:moveTo>
                  <a:cubicBezTo>
                    <a:pt x="500" y="0"/>
                    <a:pt x="0" y="500"/>
                    <a:pt x="0" y="1108"/>
                  </a:cubicBezTo>
                  <a:cubicBezTo>
                    <a:pt x="0" y="1714"/>
                    <a:pt x="500" y="2214"/>
                    <a:pt x="1108" y="2214"/>
                  </a:cubicBezTo>
                  <a:cubicBezTo>
                    <a:pt x="1714" y="2214"/>
                    <a:pt x="2213" y="1714"/>
                    <a:pt x="2213" y="1108"/>
                  </a:cubicBezTo>
                  <a:cubicBezTo>
                    <a:pt x="2213" y="500"/>
                    <a:pt x="1714" y="0"/>
                    <a:pt x="1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2;p2">
              <a:extLst>
                <a:ext uri="{FF2B5EF4-FFF2-40B4-BE49-F238E27FC236}">
                  <a16:creationId xmlns:a16="http://schemas.microsoft.com/office/drawing/2014/main" id="{586F6B3B-354F-845B-9B68-E657E3610F68}"/>
                </a:ext>
              </a:extLst>
            </p:cNvPr>
            <p:cNvSpPr/>
            <p:nvPr/>
          </p:nvSpPr>
          <p:spPr>
            <a:xfrm>
              <a:off x="2126975" y="4693650"/>
              <a:ext cx="55375" cy="55350"/>
            </a:xfrm>
            <a:custGeom>
              <a:avLst/>
              <a:gdLst/>
              <a:ahLst/>
              <a:cxnLst/>
              <a:rect l="l" t="t" r="r" b="b"/>
              <a:pathLst>
                <a:path w="2215" h="2214" extrusionOk="0">
                  <a:moveTo>
                    <a:pt x="1109" y="0"/>
                  </a:moveTo>
                  <a:cubicBezTo>
                    <a:pt x="466" y="0"/>
                    <a:pt x="1" y="466"/>
                    <a:pt x="1" y="1108"/>
                  </a:cubicBezTo>
                  <a:cubicBezTo>
                    <a:pt x="1" y="1714"/>
                    <a:pt x="466" y="2214"/>
                    <a:pt x="1109" y="2214"/>
                  </a:cubicBezTo>
                  <a:cubicBezTo>
                    <a:pt x="1714" y="2214"/>
                    <a:pt x="2214" y="1714"/>
                    <a:pt x="2214" y="1108"/>
                  </a:cubicBezTo>
                  <a:cubicBezTo>
                    <a:pt x="2214" y="466"/>
                    <a:pt x="1714" y="0"/>
                    <a:pt x="11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3;p2">
              <a:extLst>
                <a:ext uri="{FF2B5EF4-FFF2-40B4-BE49-F238E27FC236}">
                  <a16:creationId xmlns:a16="http://schemas.microsoft.com/office/drawing/2014/main" id="{CB1F75FA-1C82-A387-78B4-3E69BA673348}"/>
                </a:ext>
              </a:extLst>
            </p:cNvPr>
            <p:cNvSpPr/>
            <p:nvPr/>
          </p:nvSpPr>
          <p:spPr>
            <a:xfrm>
              <a:off x="2126975" y="4520500"/>
              <a:ext cx="55375" cy="55350"/>
            </a:xfrm>
            <a:custGeom>
              <a:avLst/>
              <a:gdLst/>
              <a:ahLst/>
              <a:cxnLst/>
              <a:rect l="l" t="t" r="r" b="b"/>
              <a:pathLst>
                <a:path w="2215" h="2214" extrusionOk="0">
                  <a:moveTo>
                    <a:pt x="1109" y="0"/>
                  </a:moveTo>
                  <a:cubicBezTo>
                    <a:pt x="466" y="0"/>
                    <a:pt x="1" y="500"/>
                    <a:pt x="1" y="1108"/>
                  </a:cubicBezTo>
                  <a:cubicBezTo>
                    <a:pt x="1" y="1714"/>
                    <a:pt x="466" y="2214"/>
                    <a:pt x="1109" y="2214"/>
                  </a:cubicBezTo>
                  <a:cubicBezTo>
                    <a:pt x="1714" y="2214"/>
                    <a:pt x="2214" y="1714"/>
                    <a:pt x="2214" y="1108"/>
                  </a:cubicBezTo>
                  <a:cubicBezTo>
                    <a:pt x="2214" y="500"/>
                    <a:pt x="1714" y="0"/>
                    <a:pt x="11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4;p2">
              <a:extLst>
                <a:ext uri="{FF2B5EF4-FFF2-40B4-BE49-F238E27FC236}">
                  <a16:creationId xmlns:a16="http://schemas.microsoft.com/office/drawing/2014/main" id="{EF15E2A9-557D-F13B-0010-A3B1A7E6783D}"/>
                </a:ext>
              </a:extLst>
            </p:cNvPr>
            <p:cNvSpPr/>
            <p:nvPr/>
          </p:nvSpPr>
          <p:spPr>
            <a:xfrm>
              <a:off x="1968125" y="4326850"/>
              <a:ext cx="55350" cy="55350"/>
            </a:xfrm>
            <a:custGeom>
              <a:avLst/>
              <a:gdLst/>
              <a:ahLst/>
              <a:cxnLst/>
              <a:rect l="l" t="t" r="r" b="b"/>
              <a:pathLst>
                <a:path w="2214" h="2214" extrusionOk="0">
                  <a:moveTo>
                    <a:pt x="1108" y="0"/>
                  </a:moveTo>
                  <a:cubicBezTo>
                    <a:pt x="500" y="0"/>
                    <a:pt x="0" y="463"/>
                    <a:pt x="0" y="1106"/>
                  </a:cubicBezTo>
                  <a:cubicBezTo>
                    <a:pt x="0" y="1714"/>
                    <a:pt x="500" y="2214"/>
                    <a:pt x="1108" y="2214"/>
                  </a:cubicBezTo>
                  <a:cubicBezTo>
                    <a:pt x="1714" y="2214"/>
                    <a:pt x="2213" y="1714"/>
                    <a:pt x="2213" y="1106"/>
                  </a:cubicBezTo>
                  <a:cubicBezTo>
                    <a:pt x="2213" y="463"/>
                    <a:pt x="1714" y="0"/>
                    <a:pt x="1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5;p2">
              <a:extLst>
                <a:ext uri="{FF2B5EF4-FFF2-40B4-BE49-F238E27FC236}">
                  <a16:creationId xmlns:a16="http://schemas.microsoft.com/office/drawing/2014/main" id="{B44526F1-1A56-DF0F-7E27-13FB80001E94}"/>
                </a:ext>
              </a:extLst>
            </p:cNvPr>
            <p:cNvSpPr/>
            <p:nvPr/>
          </p:nvSpPr>
          <p:spPr>
            <a:xfrm>
              <a:off x="1968125" y="4153700"/>
              <a:ext cx="55350" cy="55350"/>
            </a:xfrm>
            <a:custGeom>
              <a:avLst/>
              <a:gdLst/>
              <a:ahLst/>
              <a:cxnLst/>
              <a:rect l="l" t="t" r="r" b="b"/>
              <a:pathLst>
                <a:path w="2214" h="2214" extrusionOk="0">
                  <a:moveTo>
                    <a:pt x="1108" y="0"/>
                  </a:moveTo>
                  <a:cubicBezTo>
                    <a:pt x="500" y="0"/>
                    <a:pt x="0" y="500"/>
                    <a:pt x="0" y="1106"/>
                  </a:cubicBezTo>
                  <a:cubicBezTo>
                    <a:pt x="0" y="1714"/>
                    <a:pt x="500" y="2214"/>
                    <a:pt x="1108" y="2214"/>
                  </a:cubicBezTo>
                  <a:cubicBezTo>
                    <a:pt x="1714" y="2214"/>
                    <a:pt x="2213" y="1714"/>
                    <a:pt x="2213" y="1106"/>
                  </a:cubicBezTo>
                  <a:cubicBezTo>
                    <a:pt x="2213" y="500"/>
                    <a:pt x="1714" y="0"/>
                    <a:pt x="1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6;p2">
              <a:extLst>
                <a:ext uri="{FF2B5EF4-FFF2-40B4-BE49-F238E27FC236}">
                  <a16:creationId xmlns:a16="http://schemas.microsoft.com/office/drawing/2014/main" id="{56048184-B652-E27F-3C7A-345DF376CF68}"/>
                </a:ext>
              </a:extLst>
            </p:cNvPr>
            <p:cNvSpPr/>
            <p:nvPr/>
          </p:nvSpPr>
          <p:spPr>
            <a:xfrm>
              <a:off x="2126975" y="4326850"/>
              <a:ext cx="55375" cy="55350"/>
            </a:xfrm>
            <a:custGeom>
              <a:avLst/>
              <a:gdLst/>
              <a:ahLst/>
              <a:cxnLst/>
              <a:rect l="l" t="t" r="r" b="b"/>
              <a:pathLst>
                <a:path w="2215" h="2214" extrusionOk="0">
                  <a:moveTo>
                    <a:pt x="1109" y="0"/>
                  </a:moveTo>
                  <a:cubicBezTo>
                    <a:pt x="466" y="0"/>
                    <a:pt x="1" y="463"/>
                    <a:pt x="1" y="1106"/>
                  </a:cubicBezTo>
                  <a:cubicBezTo>
                    <a:pt x="1" y="1714"/>
                    <a:pt x="466" y="2214"/>
                    <a:pt x="1109" y="2214"/>
                  </a:cubicBezTo>
                  <a:cubicBezTo>
                    <a:pt x="1714" y="2214"/>
                    <a:pt x="2214" y="1714"/>
                    <a:pt x="2214" y="1106"/>
                  </a:cubicBezTo>
                  <a:cubicBezTo>
                    <a:pt x="2214" y="463"/>
                    <a:pt x="1714" y="0"/>
                    <a:pt x="11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7;p2">
              <a:extLst>
                <a:ext uri="{FF2B5EF4-FFF2-40B4-BE49-F238E27FC236}">
                  <a16:creationId xmlns:a16="http://schemas.microsoft.com/office/drawing/2014/main" id="{601FAB0B-5E41-90F8-9BA3-2A0CE9F99CEB}"/>
                </a:ext>
              </a:extLst>
            </p:cNvPr>
            <p:cNvSpPr/>
            <p:nvPr/>
          </p:nvSpPr>
          <p:spPr>
            <a:xfrm>
              <a:off x="2126975" y="4153700"/>
              <a:ext cx="55375" cy="55350"/>
            </a:xfrm>
            <a:custGeom>
              <a:avLst/>
              <a:gdLst/>
              <a:ahLst/>
              <a:cxnLst/>
              <a:rect l="l" t="t" r="r" b="b"/>
              <a:pathLst>
                <a:path w="2215" h="2214" extrusionOk="0">
                  <a:moveTo>
                    <a:pt x="1109" y="0"/>
                  </a:moveTo>
                  <a:cubicBezTo>
                    <a:pt x="466" y="0"/>
                    <a:pt x="1" y="500"/>
                    <a:pt x="1" y="1106"/>
                  </a:cubicBezTo>
                  <a:cubicBezTo>
                    <a:pt x="1" y="1714"/>
                    <a:pt x="466" y="2214"/>
                    <a:pt x="1109" y="2214"/>
                  </a:cubicBezTo>
                  <a:cubicBezTo>
                    <a:pt x="1714" y="2214"/>
                    <a:pt x="2214" y="1714"/>
                    <a:pt x="2214" y="1106"/>
                  </a:cubicBezTo>
                  <a:cubicBezTo>
                    <a:pt x="2214" y="500"/>
                    <a:pt x="1714" y="0"/>
                    <a:pt x="11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38;p2">
              <a:extLst>
                <a:ext uri="{FF2B5EF4-FFF2-40B4-BE49-F238E27FC236}">
                  <a16:creationId xmlns:a16="http://schemas.microsoft.com/office/drawing/2014/main" id="{0D123BBF-9C01-F99C-6FC8-8A9FD111B29C}"/>
                </a:ext>
              </a:extLst>
            </p:cNvPr>
            <p:cNvSpPr/>
            <p:nvPr/>
          </p:nvSpPr>
          <p:spPr>
            <a:xfrm>
              <a:off x="2315350" y="4693650"/>
              <a:ext cx="55350" cy="55350"/>
            </a:xfrm>
            <a:custGeom>
              <a:avLst/>
              <a:gdLst/>
              <a:ahLst/>
              <a:cxnLst/>
              <a:rect l="l" t="t" r="r" b="b"/>
              <a:pathLst>
                <a:path w="2214" h="2214" extrusionOk="0">
                  <a:moveTo>
                    <a:pt x="1106" y="0"/>
                  </a:moveTo>
                  <a:cubicBezTo>
                    <a:pt x="500" y="0"/>
                    <a:pt x="0" y="466"/>
                    <a:pt x="0" y="1108"/>
                  </a:cubicBezTo>
                  <a:cubicBezTo>
                    <a:pt x="0" y="1714"/>
                    <a:pt x="500" y="2214"/>
                    <a:pt x="1106" y="2214"/>
                  </a:cubicBezTo>
                  <a:cubicBezTo>
                    <a:pt x="1714" y="2214"/>
                    <a:pt x="2214" y="1714"/>
                    <a:pt x="2214" y="1108"/>
                  </a:cubicBezTo>
                  <a:cubicBezTo>
                    <a:pt x="2214" y="466"/>
                    <a:pt x="1714" y="0"/>
                    <a:pt x="11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39;p2">
              <a:extLst>
                <a:ext uri="{FF2B5EF4-FFF2-40B4-BE49-F238E27FC236}">
                  <a16:creationId xmlns:a16="http://schemas.microsoft.com/office/drawing/2014/main" id="{196F894B-825B-C0A1-7E29-31B7EB12D90C}"/>
                </a:ext>
              </a:extLst>
            </p:cNvPr>
            <p:cNvSpPr/>
            <p:nvPr/>
          </p:nvSpPr>
          <p:spPr>
            <a:xfrm>
              <a:off x="2315350" y="4520500"/>
              <a:ext cx="55350" cy="55350"/>
            </a:xfrm>
            <a:custGeom>
              <a:avLst/>
              <a:gdLst/>
              <a:ahLst/>
              <a:cxnLst/>
              <a:rect l="l" t="t" r="r" b="b"/>
              <a:pathLst>
                <a:path w="2214" h="2214" extrusionOk="0">
                  <a:moveTo>
                    <a:pt x="1106" y="0"/>
                  </a:moveTo>
                  <a:cubicBezTo>
                    <a:pt x="500" y="0"/>
                    <a:pt x="0" y="500"/>
                    <a:pt x="0" y="1108"/>
                  </a:cubicBezTo>
                  <a:cubicBezTo>
                    <a:pt x="0" y="1714"/>
                    <a:pt x="500" y="2214"/>
                    <a:pt x="1106" y="2214"/>
                  </a:cubicBezTo>
                  <a:cubicBezTo>
                    <a:pt x="1714" y="2214"/>
                    <a:pt x="2214" y="1714"/>
                    <a:pt x="2214" y="1108"/>
                  </a:cubicBezTo>
                  <a:cubicBezTo>
                    <a:pt x="2214" y="500"/>
                    <a:pt x="1714" y="0"/>
                    <a:pt x="11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0;p2">
              <a:extLst>
                <a:ext uri="{FF2B5EF4-FFF2-40B4-BE49-F238E27FC236}">
                  <a16:creationId xmlns:a16="http://schemas.microsoft.com/office/drawing/2014/main" id="{34F9ABE3-EA09-7281-6A2B-818CFED53FC3}"/>
                </a:ext>
              </a:extLst>
            </p:cNvPr>
            <p:cNvSpPr/>
            <p:nvPr/>
          </p:nvSpPr>
          <p:spPr>
            <a:xfrm>
              <a:off x="2474225" y="4693650"/>
              <a:ext cx="55350" cy="55350"/>
            </a:xfrm>
            <a:custGeom>
              <a:avLst/>
              <a:gdLst/>
              <a:ahLst/>
              <a:cxnLst/>
              <a:rect l="l" t="t" r="r" b="b"/>
              <a:pathLst>
                <a:path w="2214" h="2214" extrusionOk="0">
                  <a:moveTo>
                    <a:pt x="1105" y="0"/>
                  </a:moveTo>
                  <a:cubicBezTo>
                    <a:pt x="500" y="0"/>
                    <a:pt x="0" y="466"/>
                    <a:pt x="0" y="1108"/>
                  </a:cubicBezTo>
                  <a:cubicBezTo>
                    <a:pt x="0" y="1714"/>
                    <a:pt x="500" y="2214"/>
                    <a:pt x="1105" y="2214"/>
                  </a:cubicBezTo>
                  <a:cubicBezTo>
                    <a:pt x="1714" y="2214"/>
                    <a:pt x="2214" y="1714"/>
                    <a:pt x="2214" y="1108"/>
                  </a:cubicBezTo>
                  <a:cubicBezTo>
                    <a:pt x="2214" y="466"/>
                    <a:pt x="1714" y="0"/>
                    <a:pt x="11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1;p2">
              <a:extLst>
                <a:ext uri="{FF2B5EF4-FFF2-40B4-BE49-F238E27FC236}">
                  <a16:creationId xmlns:a16="http://schemas.microsoft.com/office/drawing/2014/main" id="{1601EE0E-A69B-3101-DB7E-29A8F845F522}"/>
                </a:ext>
              </a:extLst>
            </p:cNvPr>
            <p:cNvSpPr/>
            <p:nvPr/>
          </p:nvSpPr>
          <p:spPr>
            <a:xfrm>
              <a:off x="2474225" y="4520500"/>
              <a:ext cx="55350" cy="55350"/>
            </a:xfrm>
            <a:custGeom>
              <a:avLst/>
              <a:gdLst/>
              <a:ahLst/>
              <a:cxnLst/>
              <a:rect l="l" t="t" r="r" b="b"/>
              <a:pathLst>
                <a:path w="2214" h="2214" extrusionOk="0">
                  <a:moveTo>
                    <a:pt x="1105" y="0"/>
                  </a:moveTo>
                  <a:cubicBezTo>
                    <a:pt x="500" y="0"/>
                    <a:pt x="0" y="500"/>
                    <a:pt x="0" y="1108"/>
                  </a:cubicBezTo>
                  <a:cubicBezTo>
                    <a:pt x="0" y="1714"/>
                    <a:pt x="500" y="2214"/>
                    <a:pt x="1105" y="2214"/>
                  </a:cubicBezTo>
                  <a:cubicBezTo>
                    <a:pt x="1714" y="2214"/>
                    <a:pt x="2214" y="1714"/>
                    <a:pt x="2214" y="1108"/>
                  </a:cubicBezTo>
                  <a:cubicBezTo>
                    <a:pt x="2214" y="500"/>
                    <a:pt x="1714" y="0"/>
                    <a:pt x="11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2;p2">
              <a:extLst>
                <a:ext uri="{FF2B5EF4-FFF2-40B4-BE49-F238E27FC236}">
                  <a16:creationId xmlns:a16="http://schemas.microsoft.com/office/drawing/2014/main" id="{605C0E8B-6921-485E-914D-025D55488A5B}"/>
                </a:ext>
              </a:extLst>
            </p:cNvPr>
            <p:cNvSpPr/>
            <p:nvPr/>
          </p:nvSpPr>
          <p:spPr>
            <a:xfrm>
              <a:off x="2315350" y="4326850"/>
              <a:ext cx="55350" cy="55350"/>
            </a:xfrm>
            <a:custGeom>
              <a:avLst/>
              <a:gdLst/>
              <a:ahLst/>
              <a:cxnLst/>
              <a:rect l="l" t="t" r="r" b="b"/>
              <a:pathLst>
                <a:path w="2214" h="2214" extrusionOk="0">
                  <a:moveTo>
                    <a:pt x="1106" y="0"/>
                  </a:moveTo>
                  <a:cubicBezTo>
                    <a:pt x="500" y="0"/>
                    <a:pt x="0" y="463"/>
                    <a:pt x="0" y="1106"/>
                  </a:cubicBezTo>
                  <a:cubicBezTo>
                    <a:pt x="0" y="1714"/>
                    <a:pt x="500" y="2214"/>
                    <a:pt x="1106" y="2214"/>
                  </a:cubicBezTo>
                  <a:cubicBezTo>
                    <a:pt x="1714" y="2214"/>
                    <a:pt x="2214" y="1714"/>
                    <a:pt x="2214" y="1106"/>
                  </a:cubicBezTo>
                  <a:cubicBezTo>
                    <a:pt x="2214" y="463"/>
                    <a:pt x="1714" y="0"/>
                    <a:pt x="11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3;p2">
              <a:extLst>
                <a:ext uri="{FF2B5EF4-FFF2-40B4-BE49-F238E27FC236}">
                  <a16:creationId xmlns:a16="http://schemas.microsoft.com/office/drawing/2014/main" id="{E9E3ED77-1FB5-8163-0152-3CF34791D4D3}"/>
                </a:ext>
              </a:extLst>
            </p:cNvPr>
            <p:cNvSpPr/>
            <p:nvPr/>
          </p:nvSpPr>
          <p:spPr>
            <a:xfrm>
              <a:off x="2315350" y="4153700"/>
              <a:ext cx="55350" cy="55350"/>
            </a:xfrm>
            <a:custGeom>
              <a:avLst/>
              <a:gdLst/>
              <a:ahLst/>
              <a:cxnLst/>
              <a:rect l="l" t="t" r="r" b="b"/>
              <a:pathLst>
                <a:path w="2214" h="2214" extrusionOk="0">
                  <a:moveTo>
                    <a:pt x="1106" y="0"/>
                  </a:moveTo>
                  <a:cubicBezTo>
                    <a:pt x="500" y="0"/>
                    <a:pt x="0" y="500"/>
                    <a:pt x="0" y="1106"/>
                  </a:cubicBezTo>
                  <a:cubicBezTo>
                    <a:pt x="0" y="1714"/>
                    <a:pt x="500" y="2214"/>
                    <a:pt x="1106" y="2214"/>
                  </a:cubicBezTo>
                  <a:cubicBezTo>
                    <a:pt x="1714" y="2214"/>
                    <a:pt x="2214" y="1714"/>
                    <a:pt x="2214" y="1106"/>
                  </a:cubicBezTo>
                  <a:cubicBezTo>
                    <a:pt x="2214" y="500"/>
                    <a:pt x="1714" y="0"/>
                    <a:pt x="11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4;p2">
              <a:extLst>
                <a:ext uri="{FF2B5EF4-FFF2-40B4-BE49-F238E27FC236}">
                  <a16:creationId xmlns:a16="http://schemas.microsoft.com/office/drawing/2014/main" id="{26E2013B-CA06-8050-7D91-63EC242BA897}"/>
                </a:ext>
              </a:extLst>
            </p:cNvPr>
            <p:cNvSpPr/>
            <p:nvPr/>
          </p:nvSpPr>
          <p:spPr>
            <a:xfrm>
              <a:off x="2474225" y="4326850"/>
              <a:ext cx="55350" cy="55350"/>
            </a:xfrm>
            <a:custGeom>
              <a:avLst/>
              <a:gdLst/>
              <a:ahLst/>
              <a:cxnLst/>
              <a:rect l="l" t="t" r="r" b="b"/>
              <a:pathLst>
                <a:path w="2214" h="2214" extrusionOk="0">
                  <a:moveTo>
                    <a:pt x="1105" y="0"/>
                  </a:moveTo>
                  <a:cubicBezTo>
                    <a:pt x="500" y="0"/>
                    <a:pt x="0" y="463"/>
                    <a:pt x="0" y="1106"/>
                  </a:cubicBezTo>
                  <a:cubicBezTo>
                    <a:pt x="0" y="1714"/>
                    <a:pt x="500" y="2214"/>
                    <a:pt x="1105" y="2214"/>
                  </a:cubicBezTo>
                  <a:cubicBezTo>
                    <a:pt x="1714" y="2214"/>
                    <a:pt x="2214" y="1714"/>
                    <a:pt x="2214" y="1106"/>
                  </a:cubicBezTo>
                  <a:cubicBezTo>
                    <a:pt x="2214" y="463"/>
                    <a:pt x="1714" y="0"/>
                    <a:pt x="11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5;p2">
              <a:extLst>
                <a:ext uri="{FF2B5EF4-FFF2-40B4-BE49-F238E27FC236}">
                  <a16:creationId xmlns:a16="http://schemas.microsoft.com/office/drawing/2014/main" id="{A55D7B5E-6FB5-4CAC-EC05-6C6FE063CEB4}"/>
                </a:ext>
              </a:extLst>
            </p:cNvPr>
            <p:cNvSpPr/>
            <p:nvPr/>
          </p:nvSpPr>
          <p:spPr>
            <a:xfrm>
              <a:off x="2474225" y="4153700"/>
              <a:ext cx="55350" cy="55350"/>
            </a:xfrm>
            <a:custGeom>
              <a:avLst/>
              <a:gdLst/>
              <a:ahLst/>
              <a:cxnLst/>
              <a:rect l="l" t="t" r="r" b="b"/>
              <a:pathLst>
                <a:path w="2214" h="2214" extrusionOk="0">
                  <a:moveTo>
                    <a:pt x="1105" y="0"/>
                  </a:moveTo>
                  <a:cubicBezTo>
                    <a:pt x="500" y="0"/>
                    <a:pt x="0" y="500"/>
                    <a:pt x="0" y="1106"/>
                  </a:cubicBezTo>
                  <a:cubicBezTo>
                    <a:pt x="0" y="1714"/>
                    <a:pt x="500" y="2214"/>
                    <a:pt x="1105" y="2214"/>
                  </a:cubicBezTo>
                  <a:cubicBezTo>
                    <a:pt x="1714" y="2214"/>
                    <a:pt x="2214" y="1714"/>
                    <a:pt x="2214" y="1106"/>
                  </a:cubicBezTo>
                  <a:cubicBezTo>
                    <a:pt x="2214" y="500"/>
                    <a:pt x="1714" y="0"/>
                    <a:pt x="11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 name="Google Shape;46;p2">
            <a:extLst>
              <a:ext uri="{FF2B5EF4-FFF2-40B4-BE49-F238E27FC236}">
                <a16:creationId xmlns:a16="http://schemas.microsoft.com/office/drawing/2014/main" id="{AF3BAA27-7924-5685-C4C2-3707AE0090C4}"/>
              </a:ext>
            </a:extLst>
          </p:cNvPr>
          <p:cNvSpPr/>
          <p:nvPr/>
        </p:nvSpPr>
        <p:spPr>
          <a:xfrm>
            <a:off x="778591" y="4513771"/>
            <a:ext cx="1728000" cy="1728000"/>
          </a:xfrm>
          <a:prstGeom prst="donut">
            <a:avLst>
              <a:gd name="adj" fmla="val 12908"/>
            </a:avLst>
          </a:prstGeom>
          <a:gradFill flip="none" rotWithShape="1">
            <a:gsLst>
              <a:gs pos="0">
                <a:srgbClr val="D8DAEC"/>
              </a:gs>
              <a:gs pos="46000">
                <a:srgbClr val="B0B5D8"/>
              </a:gs>
              <a:gs pos="100000">
                <a:srgbClr val="838BC2"/>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a:solidFill>
                <a:schemeClr val="lt1"/>
              </a:solidFill>
            </a:endParaRPr>
          </a:p>
        </p:txBody>
      </p:sp>
      <p:grpSp>
        <p:nvGrpSpPr>
          <p:cNvPr id="49" name="Google Shape;47;p2">
            <a:extLst>
              <a:ext uri="{FF2B5EF4-FFF2-40B4-BE49-F238E27FC236}">
                <a16:creationId xmlns:a16="http://schemas.microsoft.com/office/drawing/2014/main" id="{57F3F5E9-66F0-F0D4-ADCA-4D4795E2C8DA}"/>
              </a:ext>
            </a:extLst>
          </p:cNvPr>
          <p:cNvGrpSpPr/>
          <p:nvPr/>
        </p:nvGrpSpPr>
        <p:grpSpPr>
          <a:xfrm rot="5400000">
            <a:off x="2384066" y="5110468"/>
            <a:ext cx="760520" cy="1788092"/>
            <a:chOff x="1968125" y="4153700"/>
            <a:chExt cx="561450" cy="1320050"/>
          </a:xfrm>
        </p:grpSpPr>
        <p:sp>
          <p:nvSpPr>
            <p:cNvPr id="50" name="Google Shape;48;p2">
              <a:extLst>
                <a:ext uri="{FF2B5EF4-FFF2-40B4-BE49-F238E27FC236}">
                  <a16:creationId xmlns:a16="http://schemas.microsoft.com/office/drawing/2014/main" id="{0ACCD73A-635D-0763-6B8B-4D6E528195C8}"/>
                </a:ext>
              </a:extLst>
            </p:cNvPr>
            <p:cNvSpPr/>
            <p:nvPr/>
          </p:nvSpPr>
          <p:spPr>
            <a:xfrm>
              <a:off x="1968125" y="5418375"/>
              <a:ext cx="55350" cy="55375"/>
            </a:xfrm>
            <a:custGeom>
              <a:avLst/>
              <a:gdLst/>
              <a:ahLst/>
              <a:cxnLst/>
              <a:rect l="l" t="t" r="r" b="b"/>
              <a:pathLst>
                <a:path w="2214" h="2215" extrusionOk="0">
                  <a:moveTo>
                    <a:pt x="1108" y="1"/>
                  </a:moveTo>
                  <a:cubicBezTo>
                    <a:pt x="500" y="1"/>
                    <a:pt x="0" y="501"/>
                    <a:pt x="0" y="1109"/>
                  </a:cubicBezTo>
                  <a:cubicBezTo>
                    <a:pt x="0" y="1715"/>
                    <a:pt x="500" y="2214"/>
                    <a:pt x="1108" y="2214"/>
                  </a:cubicBezTo>
                  <a:cubicBezTo>
                    <a:pt x="1714" y="2214"/>
                    <a:pt x="2213" y="1715"/>
                    <a:pt x="2213" y="1109"/>
                  </a:cubicBezTo>
                  <a:cubicBezTo>
                    <a:pt x="2213" y="501"/>
                    <a:pt x="1714" y="1"/>
                    <a:pt x="1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49;p2">
              <a:extLst>
                <a:ext uri="{FF2B5EF4-FFF2-40B4-BE49-F238E27FC236}">
                  <a16:creationId xmlns:a16="http://schemas.microsoft.com/office/drawing/2014/main" id="{7B295A42-7166-0FDA-CD3C-36FC99A11912}"/>
                </a:ext>
              </a:extLst>
            </p:cNvPr>
            <p:cNvSpPr/>
            <p:nvPr/>
          </p:nvSpPr>
          <p:spPr>
            <a:xfrm>
              <a:off x="1968125" y="5245225"/>
              <a:ext cx="55350" cy="55375"/>
            </a:xfrm>
            <a:custGeom>
              <a:avLst/>
              <a:gdLst/>
              <a:ahLst/>
              <a:cxnLst/>
              <a:rect l="l" t="t" r="r" b="b"/>
              <a:pathLst>
                <a:path w="2214" h="2215" extrusionOk="0">
                  <a:moveTo>
                    <a:pt x="1108" y="1"/>
                  </a:moveTo>
                  <a:cubicBezTo>
                    <a:pt x="500" y="1"/>
                    <a:pt x="0" y="501"/>
                    <a:pt x="0" y="1109"/>
                  </a:cubicBezTo>
                  <a:cubicBezTo>
                    <a:pt x="0" y="1714"/>
                    <a:pt x="500" y="2214"/>
                    <a:pt x="1108" y="2214"/>
                  </a:cubicBezTo>
                  <a:cubicBezTo>
                    <a:pt x="1714" y="2214"/>
                    <a:pt x="2213" y="1714"/>
                    <a:pt x="2213" y="1109"/>
                  </a:cubicBezTo>
                  <a:cubicBezTo>
                    <a:pt x="2213" y="501"/>
                    <a:pt x="1714" y="1"/>
                    <a:pt x="1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0;p2">
              <a:extLst>
                <a:ext uri="{FF2B5EF4-FFF2-40B4-BE49-F238E27FC236}">
                  <a16:creationId xmlns:a16="http://schemas.microsoft.com/office/drawing/2014/main" id="{F8F2DFD8-6102-4DB6-24EB-AED4B637D90A}"/>
                </a:ext>
              </a:extLst>
            </p:cNvPr>
            <p:cNvSpPr/>
            <p:nvPr/>
          </p:nvSpPr>
          <p:spPr>
            <a:xfrm>
              <a:off x="2126975" y="5418375"/>
              <a:ext cx="55375" cy="55375"/>
            </a:xfrm>
            <a:custGeom>
              <a:avLst/>
              <a:gdLst/>
              <a:ahLst/>
              <a:cxnLst/>
              <a:rect l="l" t="t" r="r" b="b"/>
              <a:pathLst>
                <a:path w="2215" h="2215" extrusionOk="0">
                  <a:moveTo>
                    <a:pt x="1109" y="1"/>
                  </a:moveTo>
                  <a:cubicBezTo>
                    <a:pt x="466" y="1"/>
                    <a:pt x="1" y="501"/>
                    <a:pt x="1" y="1109"/>
                  </a:cubicBezTo>
                  <a:cubicBezTo>
                    <a:pt x="1" y="1715"/>
                    <a:pt x="466" y="2214"/>
                    <a:pt x="1109" y="2214"/>
                  </a:cubicBezTo>
                  <a:cubicBezTo>
                    <a:pt x="1714" y="2214"/>
                    <a:pt x="2214" y="1715"/>
                    <a:pt x="2214" y="1109"/>
                  </a:cubicBezTo>
                  <a:cubicBezTo>
                    <a:pt x="2214" y="501"/>
                    <a:pt x="1714" y="1"/>
                    <a:pt x="11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1;p2">
              <a:extLst>
                <a:ext uri="{FF2B5EF4-FFF2-40B4-BE49-F238E27FC236}">
                  <a16:creationId xmlns:a16="http://schemas.microsoft.com/office/drawing/2014/main" id="{6F9CD45E-09D9-6A24-6DC9-FA0DD60E4C2E}"/>
                </a:ext>
              </a:extLst>
            </p:cNvPr>
            <p:cNvSpPr/>
            <p:nvPr/>
          </p:nvSpPr>
          <p:spPr>
            <a:xfrm>
              <a:off x="2126975" y="5245225"/>
              <a:ext cx="55375" cy="55375"/>
            </a:xfrm>
            <a:custGeom>
              <a:avLst/>
              <a:gdLst/>
              <a:ahLst/>
              <a:cxnLst/>
              <a:rect l="l" t="t" r="r" b="b"/>
              <a:pathLst>
                <a:path w="2215" h="2215" extrusionOk="0">
                  <a:moveTo>
                    <a:pt x="1109" y="1"/>
                  </a:moveTo>
                  <a:cubicBezTo>
                    <a:pt x="466" y="1"/>
                    <a:pt x="1" y="501"/>
                    <a:pt x="1" y="1109"/>
                  </a:cubicBezTo>
                  <a:cubicBezTo>
                    <a:pt x="1" y="1714"/>
                    <a:pt x="466" y="2214"/>
                    <a:pt x="1109" y="2214"/>
                  </a:cubicBezTo>
                  <a:cubicBezTo>
                    <a:pt x="1714" y="2214"/>
                    <a:pt x="2214" y="1714"/>
                    <a:pt x="2214" y="1109"/>
                  </a:cubicBezTo>
                  <a:cubicBezTo>
                    <a:pt x="2214" y="501"/>
                    <a:pt x="1714" y="1"/>
                    <a:pt x="11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2;p2">
              <a:extLst>
                <a:ext uri="{FF2B5EF4-FFF2-40B4-BE49-F238E27FC236}">
                  <a16:creationId xmlns:a16="http://schemas.microsoft.com/office/drawing/2014/main" id="{ECEB53C7-E647-7998-8875-BDA7A9355D70}"/>
                </a:ext>
              </a:extLst>
            </p:cNvPr>
            <p:cNvSpPr/>
            <p:nvPr/>
          </p:nvSpPr>
          <p:spPr>
            <a:xfrm>
              <a:off x="1968125" y="5051600"/>
              <a:ext cx="55350" cy="55350"/>
            </a:xfrm>
            <a:custGeom>
              <a:avLst/>
              <a:gdLst/>
              <a:ahLst/>
              <a:cxnLst/>
              <a:rect l="l" t="t" r="r" b="b"/>
              <a:pathLst>
                <a:path w="2214" h="2214" extrusionOk="0">
                  <a:moveTo>
                    <a:pt x="1108" y="0"/>
                  </a:moveTo>
                  <a:cubicBezTo>
                    <a:pt x="500" y="0"/>
                    <a:pt x="0" y="500"/>
                    <a:pt x="0" y="1105"/>
                  </a:cubicBezTo>
                  <a:cubicBezTo>
                    <a:pt x="0" y="1714"/>
                    <a:pt x="500" y="2213"/>
                    <a:pt x="1108" y="2213"/>
                  </a:cubicBezTo>
                  <a:cubicBezTo>
                    <a:pt x="1714" y="2213"/>
                    <a:pt x="2213" y="1714"/>
                    <a:pt x="2213" y="1105"/>
                  </a:cubicBezTo>
                  <a:cubicBezTo>
                    <a:pt x="2213" y="500"/>
                    <a:pt x="1714" y="0"/>
                    <a:pt x="1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3;p2">
              <a:extLst>
                <a:ext uri="{FF2B5EF4-FFF2-40B4-BE49-F238E27FC236}">
                  <a16:creationId xmlns:a16="http://schemas.microsoft.com/office/drawing/2014/main" id="{2B9E1B67-5ECA-6146-6A06-CDED7D6A4591}"/>
                </a:ext>
              </a:extLst>
            </p:cNvPr>
            <p:cNvSpPr/>
            <p:nvPr/>
          </p:nvSpPr>
          <p:spPr>
            <a:xfrm>
              <a:off x="1968125" y="4878425"/>
              <a:ext cx="55350" cy="55375"/>
            </a:xfrm>
            <a:custGeom>
              <a:avLst/>
              <a:gdLst/>
              <a:ahLst/>
              <a:cxnLst/>
              <a:rect l="l" t="t" r="r" b="b"/>
              <a:pathLst>
                <a:path w="2214" h="2215" extrusionOk="0">
                  <a:moveTo>
                    <a:pt x="1108" y="1"/>
                  </a:moveTo>
                  <a:cubicBezTo>
                    <a:pt x="500" y="1"/>
                    <a:pt x="0" y="501"/>
                    <a:pt x="0" y="1106"/>
                  </a:cubicBezTo>
                  <a:cubicBezTo>
                    <a:pt x="0" y="1715"/>
                    <a:pt x="500" y="2214"/>
                    <a:pt x="1108" y="2214"/>
                  </a:cubicBezTo>
                  <a:cubicBezTo>
                    <a:pt x="1714" y="2214"/>
                    <a:pt x="2213" y="1715"/>
                    <a:pt x="2213" y="1106"/>
                  </a:cubicBezTo>
                  <a:cubicBezTo>
                    <a:pt x="2213" y="501"/>
                    <a:pt x="1714" y="1"/>
                    <a:pt x="1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4;p2">
              <a:extLst>
                <a:ext uri="{FF2B5EF4-FFF2-40B4-BE49-F238E27FC236}">
                  <a16:creationId xmlns:a16="http://schemas.microsoft.com/office/drawing/2014/main" id="{DC01BAE6-E72E-7C69-A720-975E3A69AFC0}"/>
                </a:ext>
              </a:extLst>
            </p:cNvPr>
            <p:cNvSpPr/>
            <p:nvPr/>
          </p:nvSpPr>
          <p:spPr>
            <a:xfrm>
              <a:off x="2126975" y="5051600"/>
              <a:ext cx="55375" cy="55350"/>
            </a:xfrm>
            <a:custGeom>
              <a:avLst/>
              <a:gdLst/>
              <a:ahLst/>
              <a:cxnLst/>
              <a:rect l="l" t="t" r="r" b="b"/>
              <a:pathLst>
                <a:path w="2215" h="2214" extrusionOk="0">
                  <a:moveTo>
                    <a:pt x="1109" y="0"/>
                  </a:moveTo>
                  <a:cubicBezTo>
                    <a:pt x="466" y="0"/>
                    <a:pt x="1" y="500"/>
                    <a:pt x="1" y="1105"/>
                  </a:cubicBezTo>
                  <a:cubicBezTo>
                    <a:pt x="1" y="1714"/>
                    <a:pt x="466" y="2213"/>
                    <a:pt x="1109" y="2213"/>
                  </a:cubicBezTo>
                  <a:cubicBezTo>
                    <a:pt x="1714" y="2213"/>
                    <a:pt x="2214" y="1714"/>
                    <a:pt x="2214" y="1105"/>
                  </a:cubicBezTo>
                  <a:cubicBezTo>
                    <a:pt x="2214" y="500"/>
                    <a:pt x="1714" y="0"/>
                    <a:pt x="11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5;p2">
              <a:extLst>
                <a:ext uri="{FF2B5EF4-FFF2-40B4-BE49-F238E27FC236}">
                  <a16:creationId xmlns:a16="http://schemas.microsoft.com/office/drawing/2014/main" id="{942B7641-C1A4-F87E-E1CC-F7768568F993}"/>
                </a:ext>
              </a:extLst>
            </p:cNvPr>
            <p:cNvSpPr/>
            <p:nvPr/>
          </p:nvSpPr>
          <p:spPr>
            <a:xfrm>
              <a:off x="2126975" y="4878425"/>
              <a:ext cx="55375" cy="55375"/>
            </a:xfrm>
            <a:custGeom>
              <a:avLst/>
              <a:gdLst/>
              <a:ahLst/>
              <a:cxnLst/>
              <a:rect l="l" t="t" r="r" b="b"/>
              <a:pathLst>
                <a:path w="2215" h="2215" extrusionOk="0">
                  <a:moveTo>
                    <a:pt x="1109" y="1"/>
                  </a:moveTo>
                  <a:cubicBezTo>
                    <a:pt x="466" y="1"/>
                    <a:pt x="1" y="501"/>
                    <a:pt x="1" y="1106"/>
                  </a:cubicBezTo>
                  <a:cubicBezTo>
                    <a:pt x="1" y="1715"/>
                    <a:pt x="466" y="2214"/>
                    <a:pt x="1109" y="2214"/>
                  </a:cubicBezTo>
                  <a:cubicBezTo>
                    <a:pt x="1714" y="2214"/>
                    <a:pt x="2214" y="1715"/>
                    <a:pt x="2214" y="1106"/>
                  </a:cubicBezTo>
                  <a:cubicBezTo>
                    <a:pt x="2214" y="501"/>
                    <a:pt x="1714" y="1"/>
                    <a:pt x="11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6;p2">
              <a:extLst>
                <a:ext uri="{FF2B5EF4-FFF2-40B4-BE49-F238E27FC236}">
                  <a16:creationId xmlns:a16="http://schemas.microsoft.com/office/drawing/2014/main" id="{29EC2C26-3F0F-9DF6-6A0C-81BD7378E07E}"/>
                </a:ext>
              </a:extLst>
            </p:cNvPr>
            <p:cNvSpPr/>
            <p:nvPr/>
          </p:nvSpPr>
          <p:spPr>
            <a:xfrm>
              <a:off x="2315350" y="5418375"/>
              <a:ext cx="55350" cy="55375"/>
            </a:xfrm>
            <a:custGeom>
              <a:avLst/>
              <a:gdLst/>
              <a:ahLst/>
              <a:cxnLst/>
              <a:rect l="l" t="t" r="r" b="b"/>
              <a:pathLst>
                <a:path w="2214" h="2215" extrusionOk="0">
                  <a:moveTo>
                    <a:pt x="1106" y="1"/>
                  </a:moveTo>
                  <a:cubicBezTo>
                    <a:pt x="500" y="1"/>
                    <a:pt x="0" y="501"/>
                    <a:pt x="0" y="1109"/>
                  </a:cubicBezTo>
                  <a:cubicBezTo>
                    <a:pt x="0" y="1715"/>
                    <a:pt x="500" y="2214"/>
                    <a:pt x="1106" y="2214"/>
                  </a:cubicBezTo>
                  <a:cubicBezTo>
                    <a:pt x="1714" y="2214"/>
                    <a:pt x="2214" y="1715"/>
                    <a:pt x="2214" y="1109"/>
                  </a:cubicBezTo>
                  <a:cubicBezTo>
                    <a:pt x="2214" y="501"/>
                    <a:pt x="1714" y="1"/>
                    <a:pt x="11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7;p2">
              <a:extLst>
                <a:ext uri="{FF2B5EF4-FFF2-40B4-BE49-F238E27FC236}">
                  <a16:creationId xmlns:a16="http://schemas.microsoft.com/office/drawing/2014/main" id="{EE9E6D41-724E-1A7F-01AC-9FA0B229C7FC}"/>
                </a:ext>
              </a:extLst>
            </p:cNvPr>
            <p:cNvSpPr/>
            <p:nvPr/>
          </p:nvSpPr>
          <p:spPr>
            <a:xfrm>
              <a:off x="2315350" y="5245225"/>
              <a:ext cx="55350" cy="55375"/>
            </a:xfrm>
            <a:custGeom>
              <a:avLst/>
              <a:gdLst/>
              <a:ahLst/>
              <a:cxnLst/>
              <a:rect l="l" t="t" r="r" b="b"/>
              <a:pathLst>
                <a:path w="2214" h="2215" extrusionOk="0">
                  <a:moveTo>
                    <a:pt x="1106" y="1"/>
                  </a:moveTo>
                  <a:cubicBezTo>
                    <a:pt x="500" y="1"/>
                    <a:pt x="0" y="501"/>
                    <a:pt x="0" y="1109"/>
                  </a:cubicBezTo>
                  <a:cubicBezTo>
                    <a:pt x="0" y="1714"/>
                    <a:pt x="500" y="2214"/>
                    <a:pt x="1106" y="2214"/>
                  </a:cubicBezTo>
                  <a:cubicBezTo>
                    <a:pt x="1714" y="2214"/>
                    <a:pt x="2214" y="1714"/>
                    <a:pt x="2214" y="1109"/>
                  </a:cubicBezTo>
                  <a:cubicBezTo>
                    <a:pt x="2214" y="501"/>
                    <a:pt x="1714" y="1"/>
                    <a:pt x="11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58;p2">
              <a:extLst>
                <a:ext uri="{FF2B5EF4-FFF2-40B4-BE49-F238E27FC236}">
                  <a16:creationId xmlns:a16="http://schemas.microsoft.com/office/drawing/2014/main" id="{6EFCA1E8-FFF0-D088-1070-05E383756BD5}"/>
                </a:ext>
              </a:extLst>
            </p:cNvPr>
            <p:cNvSpPr/>
            <p:nvPr/>
          </p:nvSpPr>
          <p:spPr>
            <a:xfrm>
              <a:off x="2474225" y="5418375"/>
              <a:ext cx="55350" cy="55375"/>
            </a:xfrm>
            <a:custGeom>
              <a:avLst/>
              <a:gdLst/>
              <a:ahLst/>
              <a:cxnLst/>
              <a:rect l="l" t="t" r="r" b="b"/>
              <a:pathLst>
                <a:path w="2214" h="2215" extrusionOk="0">
                  <a:moveTo>
                    <a:pt x="1105" y="1"/>
                  </a:moveTo>
                  <a:cubicBezTo>
                    <a:pt x="500" y="1"/>
                    <a:pt x="0" y="501"/>
                    <a:pt x="0" y="1109"/>
                  </a:cubicBezTo>
                  <a:cubicBezTo>
                    <a:pt x="0" y="1715"/>
                    <a:pt x="500" y="2214"/>
                    <a:pt x="1105" y="2214"/>
                  </a:cubicBezTo>
                  <a:cubicBezTo>
                    <a:pt x="1714" y="2214"/>
                    <a:pt x="2214" y="1715"/>
                    <a:pt x="2214" y="1109"/>
                  </a:cubicBezTo>
                  <a:cubicBezTo>
                    <a:pt x="2214" y="501"/>
                    <a:pt x="1714" y="1"/>
                    <a:pt x="110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59;p2">
              <a:extLst>
                <a:ext uri="{FF2B5EF4-FFF2-40B4-BE49-F238E27FC236}">
                  <a16:creationId xmlns:a16="http://schemas.microsoft.com/office/drawing/2014/main" id="{94EAA5FF-8F6F-3875-80AD-7021DF01A881}"/>
                </a:ext>
              </a:extLst>
            </p:cNvPr>
            <p:cNvSpPr/>
            <p:nvPr/>
          </p:nvSpPr>
          <p:spPr>
            <a:xfrm>
              <a:off x="2474225" y="5245225"/>
              <a:ext cx="55350" cy="55375"/>
            </a:xfrm>
            <a:custGeom>
              <a:avLst/>
              <a:gdLst/>
              <a:ahLst/>
              <a:cxnLst/>
              <a:rect l="l" t="t" r="r" b="b"/>
              <a:pathLst>
                <a:path w="2214" h="2215" extrusionOk="0">
                  <a:moveTo>
                    <a:pt x="1105" y="1"/>
                  </a:moveTo>
                  <a:cubicBezTo>
                    <a:pt x="500" y="1"/>
                    <a:pt x="0" y="501"/>
                    <a:pt x="0" y="1109"/>
                  </a:cubicBezTo>
                  <a:cubicBezTo>
                    <a:pt x="0" y="1714"/>
                    <a:pt x="500" y="2214"/>
                    <a:pt x="1105" y="2214"/>
                  </a:cubicBezTo>
                  <a:cubicBezTo>
                    <a:pt x="1714" y="2214"/>
                    <a:pt x="2214" y="1714"/>
                    <a:pt x="2214" y="1109"/>
                  </a:cubicBezTo>
                  <a:cubicBezTo>
                    <a:pt x="2214" y="501"/>
                    <a:pt x="1714" y="1"/>
                    <a:pt x="110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0;p2">
              <a:extLst>
                <a:ext uri="{FF2B5EF4-FFF2-40B4-BE49-F238E27FC236}">
                  <a16:creationId xmlns:a16="http://schemas.microsoft.com/office/drawing/2014/main" id="{5C03C421-102E-533A-CEE9-B3403EA5EA9E}"/>
                </a:ext>
              </a:extLst>
            </p:cNvPr>
            <p:cNvSpPr/>
            <p:nvPr/>
          </p:nvSpPr>
          <p:spPr>
            <a:xfrm>
              <a:off x="2315350" y="5051600"/>
              <a:ext cx="55350" cy="55350"/>
            </a:xfrm>
            <a:custGeom>
              <a:avLst/>
              <a:gdLst/>
              <a:ahLst/>
              <a:cxnLst/>
              <a:rect l="l" t="t" r="r" b="b"/>
              <a:pathLst>
                <a:path w="2214" h="2214" extrusionOk="0">
                  <a:moveTo>
                    <a:pt x="1106" y="0"/>
                  </a:moveTo>
                  <a:cubicBezTo>
                    <a:pt x="500" y="0"/>
                    <a:pt x="0" y="500"/>
                    <a:pt x="0" y="1105"/>
                  </a:cubicBezTo>
                  <a:cubicBezTo>
                    <a:pt x="0" y="1714"/>
                    <a:pt x="500" y="2213"/>
                    <a:pt x="1106" y="2213"/>
                  </a:cubicBezTo>
                  <a:cubicBezTo>
                    <a:pt x="1714" y="2213"/>
                    <a:pt x="2214" y="1714"/>
                    <a:pt x="2214" y="1105"/>
                  </a:cubicBezTo>
                  <a:cubicBezTo>
                    <a:pt x="2214" y="500"/>
                    <a:pt x="1714" y="0"/>
                    <a:pt x="11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1;p2">
              <a:extLst>
                <a:ext uri="{FF2B5EF4-FFF2-40B4-BE49-F238E27FC236}">
                  <a16:creationId xmlns:a16="http://schemas.microsoft.com/office/drawing/2014/main" id="{B0CB5B97-C06F-BC25-02BB-0B29EA59D43C}"/>
                </a:ext>
              </a:extLst>
            </p:cNvPr>
            <p:cNvSpPr/>
            <p:nvPr/>
          </p:nvSpPr>
          <p:spPr>
            <a:xfrm>
              <a:off x="2315350" y="4878425"/>
              <a:ext cx="55350" cy="55375"/>
            </a:xfrm>
            <a:custGeom>
              <a:avLst/>
              <a:gdLst/>
              <a:ahLst/>
              <a:cxnLst/>
              <a:rect l="l" t="t" r="r" b="b"/>
              <a:pathLst>
                <a:path w="2214" h="2215" extrusionOk="0">
                  <a:moveTo>
                    <a:pt x="1106" y="1"/>
                  </a:moveTo>
                  <a:cubicBezTo>
                    <a:pt x="500" y="1"/>
                    <a:pt x="0" y="501"/>
                    <a:pt x="0" y="1106"/>
                  </a:cubicBezTo>
                  <a:cubicBezTo>
                    <a:pt x="0" y="1715"/>
                    <a:pt x="500" y="2214"/>
                    <a:pt x="1106" y="2214"/>
                  </a:cubicBezTo>
                  <a:cubicBezTo>
                    <a:pt x="1714" y="2214"/>
                    <a:pt x="2214" y="1715"/>
                    <a:pt x="2214" y="1106"/>
                  </a:cubicBezTo>
                  <a:cubicBezTo>
                    <a:pt x="2214" y="501"/>
                    <a:pt x="1714" y="1"/>
                    <a:pt x="11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2;p2">
              <a:extLst>
                <a:ext uri="{FF2B5EF4-FFF2-40B4-BE49-F238E27FC236}">
                  <a16:creationId xmlns:a16="http://schemas.microsoft.com/office/drawing/2014/main" id="{2CE91872-3DA6-C218-F7FB-0CD568A5D1DD}"/>
                </a:ext>
              </a:extLst>
            </p:cNvPr>
            <p:cNvSpPr/>
            <p:nvPr/>
          </p:nvSpPr>
          <p:spPr>
            <a:xfrm>
              <a:off x="2474225" y="5051600"/>
              <a:ext cx="55350" cy="55350"/>
            </a:xfrm>
            <a:custGeom>
              <a:avLst/>
              <a:gdLst/>
              <a:ahLst/>
              <a:cxnLst/>
              <a:rect l="l" t="t" r="r" b="b"/>
              <a:pathLst>
                <a:path w="2214" h="2214" extrusionOk="0">
                  <a:moveTo>
                    <a:pt x="1105" y="0"/>
                  </a:moveTo>
                  <a:cubicBezTo>
                    <a:pt x="500" y="0"/>
                    <a:pt x="0" y="500"/>
                    <a:pt x="0" y="1105"/>
                  </a:cubicBezTo>
                  <a:cubicBezTo>
                    <a:pt x="0" y="1714"/>
                    <a:pt x="500" y="2213"/>
                    <a:pt x="1105" y="2213"/>
                  </a:cubicBezTo>
                  <a:cubicBezTo>
                    <a:pt x="1714" y="2213"/>
                    <a:pt x="2214" y="1714"/>
                    <a:pt x="2214" y="1105"/>
                  </a:cubicBezTo>
                  <a:cubicBezTo>
                    <a:pt x="2214" y="500"/>
                    <a:pt x="1714" y="0"/>
                    <a:pt x="11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3;p2">
              <a:extLst>
                <a:ext uri="{FF2B5EF4-FFF2-40B4-BE49-F238E27FC236}">
                  <a16:creationId xmlns:a16="http://schemas.microsoft.com/office/drawing/2014/main" id="{7EDC9F60-E20B-5944-9FBE-BB0012671E6A}"/>
                </a:ext>
              </a:extLst>
            </p:cNvPr>
            <p:cNvSpPr/>
            <p:nvPr/>
          </p:nvSpPr>
          <p:spPr>
            <a:xfrm>
              <a:off x="2474225" y="4878425"/>
              <a:ext cx="55350" cy="55375"/>
            </a:xfrm>
            <a:custGeom>
              <a:avLst/>
              <a:gdLst/>
              <a:ahLst/>
              <a:cxnLst/>
              <a:rect l="l" t="t" r="r" b="b"/>
              <a:pathLst>
                <a:path w="2214" h="2215" extrusionOk="0">
                  <a:moveTo>
                    <a:pt x="1105" y="1"/>
                  </a:moveTo>
                  <a:cubicBezTo>
                    <a:pt x="500" y="1"/>
                    <a:pt x="0" y="501"/>
                    <a:pt x="0" y="1106"/>
                  </a:cubicBezTo>
                  <a:cubicBezTo>
                    <a:pt x="0" y="1715"/>
                    <a:pt x="500" y="2214"/>
                    <a:pt x="1105" y="2214"/>
                  </a:cubicBezTo>
                  <a:cubicBezTo>
                    <a:pt x="1714" y="2214"/>
                    <a:pt x="2214" y="1715"/>
                    <a:pt x="2214" y="1106"/>
                  </a:cubicBezTo>
                  <a:cubicBezTo>
                    <a:pt x="2214" y="501"/>
                    <a:pt x="1714" y="1"/>
                    <a:pt x="110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4;p2">
              <a:extLst>
                <a:ext uri="{FF2B5EF4-FFF2-40B4-BE49-F238E27FC236}">
                  <a16:creationId xmlns:a16="http://schemas.microsoft.com/office/drawing/2014/main" id="{6936C2FC-138C-A73B-1B1C-7FAD8C0734D4}"/>
                </a:ext>
              </a:extLst>
            </p:cNvPr>
            <p:cNvSpPr/>
            <p:nvPr/>
          </p:nvSpPr>
          <p:spPr>
            <a:xfrm>
              <a:off x="1968125" y="4693650"/>
              <a:ext cx="55350" cy="55350"/>
            </a:xfrm>
            <a:custGeom>
              <a:avLst/>
              <a:gdLst/>
              <a:ahLst/>
              <a:cxnLst/>
              <a:rect l="l" t="t" r="r" b="b"/>
              <a:pathLst>
                <a:path w="2214" h="2214" extrusionOk="0">
                  <a:moveTo>
                    <a:pt x="1108" y="0"/>
                  </a:moveTo>
                  <a:cubicBezTo>
                    <a:pt x="500" y="0"/>
                    <a:pt x="0" y="466"/>
                    <a:pt x="0" y="1108"/>
                  </a:cubicBezTo>
                  <a:cubicBezTo>
                    <a:pt x="0" y="1714"/>
                    <a:pt x="500" y="2214"/>
                    <a:pt x="1108" y="2214"/>
                  </a:cubicBezTo>
                  <a:cubicBezTo>
                    <a:pt x="1714" y="2214"/>
                    <a:pt x="2213" y="1714"/>
                    <a:pt x="2213" y="1108"/>
                  </a:cubicBezTo>
                  <a:cubicBezTo>
                    <a:pt x="2213" y="466"/>
                    <a:pt x="1714" y="0"/>
                    <a:pt x="1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5;p2">
              <a:extLst>
                <a:ext uri="{FF2B5EF4-FFF2-40B4-BE49-F238E27FC236}">
                  <a16:creationId xmlns:a16="http://schemas.microsoft.com/office/drawing/2014/main" id="{370D5A07-7B09-071D-7E80-0541CEA83716}"/>
                </a:ext>
              </a:extLst>
            </p:cNvPr>
            <p:cNvSpPr/>
            <p:nvPr/>
          </p:nvSpPr>
          <p:spPr>
            <a:xfrm>
              <a:off x="1968125" y="4520500"/>
              <a:ext cx="55350" cy="55350"/>
            </a:xfrm>
            <a:custGeom>
              <a:avLst/>
              <a:gdLst/>
              <a:ahLst/>
              <a:cxnLst/>
              <a:rect l="l" t="t" r="r" b="b"/>
              <a:pathLst>
                <a:path w="2214" h="2214" extrusionOk="0">
                  <a:moveTo>
                    <a:pt x="1108" y="0"/>
                  </a:moveTo>
                  <a:cubicBezTo>
                    <a:pt x="500" y="0"/>
                    <a:pt x="0" y="500"/>
                    <a:pt x="0" y="1108"/>
                  </a:cubicBezTo>
                  <a:cubicBezTo>
                    <a:pt x="0" y="1714"/>
                    <a:pt x="500" y="2214"/>
                    <a:pt x="1108" y="2214"/>
                  </a:cubicBezTo>
                  <a:cubicBezTo>
                    <a:pt x="1714" y="2214"/>
                    <a:pt x="2213" y="1714"/>
                    <a:pt x="2213" y="1108"/>
                  </a:cubicBezTo>
                  <a:cubicBezTo>
                    <a:pt x="2213" y="500"/>
                    <a:pt x="1714" y="0"/>
                    <a:pt x="1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6;p2">
              <a:extLst>
                <a:ext uri="{FF2B5EF4-FFF2-40B4-BE49-F238E27FC236}">
                  <a16:creationId xmlns:a16="http://schemas.microsoft.com/office/drawing/2014/main" id="{35B9279C-2839-7B96-1273-823472280334}"/>
                </a:ext>
              </a:extLst>
            </p:cNvPr>
            <p:cNvSpPr/>
            <p:nvPr/>
          </p:nvSpPr>
          <p:spPr>
            <a:xfrm>
              <a:off x="2126975" y="4693650"/>
              <a:ext cx="55375" cy="55350"/>
            </a:xfrm>
            <a:custGeom>
              <a:avLst/>
              <a:gdLst/>
              <a:ahLst/>
              <a:cxnLst/>
              <a:rect l="l" t="t" r="r" b="b"/>
              <a:pathLst>
                <a:path w="2215" h="2214" extrusionOk="0">
                  <a:moveTo>
                    <a:pt x="1109" y="0"/>
                  </a:moveTo>
                  <a:cubicBezTo>
                    <a:pt x="466" y="0"/>
                    <a:pt x="1" y="466"/>
                    <a:pt x="1" y="1108"/>
                  </a:cubicBezTo>
                  <a:cubicBezTo>
                    <a:pt x="1" y="1714"/>
                    <a:pt x="466" y="2214"/>
                    <a:pt x="1109" y="2214"/>
                  </a:cubicBezTo>
                  <a:cubicBezTo>
                    <a:pt x="1714" y="2214"/>
                    <a:pt x="2214" y="1714"/>
                    <a:pt x="2214" y="1108"/>
                  </a:cubicBezTo>
                  <a:cubicBezTo>
                    <a:pt x="2214" y="466"/>
                    <a:pt x="1714" y="0"/>
                    <a:pt x="11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7;p2">
              <a:extLst>
                <a:ext uri="{FF2B5EF4-FFF2-40B4-BE49-F238E27FC236}">
                  <a16:creationId xmlns:a16="http://schemas.microsoft.com/office/drawing/2014/main" id="{B80CD345-ADA9-D19B-0640-75ABA5774B96}"/>
                </a:ext>
              </a:extLst>
            </p:cNvPr>
            <p:cNvSpPr/>
            <p:nvPr/>
          </p:nvSpPr>
          <p:spPr>
            <a:xfrm>
              <a:off x="2126975" y="4520500"/>
              <a:ext cx="55375" cy="55350"/>
            </a:xfrm>
            <a:custGeom>
              <a:avLst/>
              <a:gdLst/>
              <a:ahLst/>
              <a:cxnLst/>
              <a:rect l="l" t="t" r="r" b="b"/>
              <a:pathLst>
                <a:path w="2215" h="2214" extrusionOk="0">
                  <a:moveTo>
                    <a:pt x="1109" y="0"/>
                  </a:moveTo>
                  <a:cubicBezTo>
                    <a:pt x="466" y="0"/>
                    <a:pt x="1" y="500"/>
                    <a:pt x="1" y="1108"/>
                  </a:cubicBezTo>
                  <a:cubicBezTo>
                    <a:pt x="1" y="1714"/>
                    <a:pt x="466" y="2214"/>
                    <a:pt x="1109" y="2214"/>
                  </a:cubicBezTo>
                  <a:cubicBezTo>
                    <a:pt x="1714" y="2214"/>
                    <a:pt x="2214" y="1714"/>
                    <a:pt x="2214" y="1108"/>
                  </a:cubicBezTo>
                  <a:cubicBezTo>
                    <a:pt x="2214" y="500"/>
                    <a:pt x="1714" y="0"/>
                    <a:pt x="11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68;p2">
              <a:extLst>
                <a:ext uri="{FF2B5EF4-FFF2-40B4-BE49-F238E27FC236}">
                  <a16:creationId xmlns:a16="http://schemas.microsoft.com/office/drawing/2014/main" id="{81F52944-9920-2ABE-51D2-18925BF838C4}"/>
                </a:ext>
              </a:extLst>
            </p:cNvPr>
            <p:cNvSpPr/>
            <p:nvPr/>
          </p:nvSpPr>
          <p:spPr>
            <a:xfrm>
              <a:off x="1968125" y="4326850"/>
              <a:ext cx="55350" cy="55350"/>
            </a:xfrm>
            <a:custGeom>
              <a:avLst/>
              <a:gdLst/>
              <a:ahLst/>
              <a:cxnLst/>
              <a:rect l="l" t="t" r="r" b="b"/>
              <a:pathLst>
                <a:path w="2214" h="2214" extrusionOk="0">
                  <a:moveTo>
                    <a:pt x="1108" y="0"/>
                  </a:moveTo>
                  <a:cubicBezTo>
                    <a:pt x="500" y="0"/>
                    <a:pt x="0" y="463"/>
                    <a:pt x="0" y="1106"/>
                  </a:cubicBezTo>
                  <a:cubicBezTo>
                    <a:pt x="0" y="1714"/>
                    <a:pt x="500" y="2214"/>
                    <a:pt x="1108" y="2214"/>
                  </a:cubicBezTo>
                  <a:cubicBezTo>
                    <a:pt x="1714" y="2214"/>
                    <a:pt x="2213" y="1714"/>
                    <a:pt x="2213" y="1106"/>
                  </a:cubicBezTo>
                  <a:cubicBezTo>
                    <a:pt x="2213" y="463"/>
                    <a:pt x="1714" y="0"/>
                    <a:pt x="1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69;p2">
              <a:extLst>
                <a:ext uri="{FF2B5EF4-FFF2-40B4-BE49-F238E27FC236}">
                  <a16:creationId xmlns:a16="http://schemas.microsoft.com/office/drawing/2014/main" id="{3938EA42-05D9-3D0F-ABB0-DE8F077F6083}"/>
                </a:ext>
              </a:extLst>
            </p:cNvPr>
            <p:cNvSpPr/>
            <p:nvPr/>
          </p:nvSpPr>
          <p:spPr>
            <a:xfrm>
              <a:off x="1968125" y="4153700"/>
              <a:ext cx="55350" cy="55350"/>
            </a:xfrm>
            <a:custGeom>
              <a:avLst/>
              <a:gdLst/>
              <a:ahLst/>
              <a:cxnLst/>
              <a:rect l="l" t="t" r="r" b="b"/>
              <a:pathLst>
                <a:path w="2214" h="2214" extrusionOk="0">
                  <a:moveTo>
                    <a:pt x="1108" y="0"/>
                  </a:moveTo>
                  <a:cubicBezTo>
                    <a:pt x="500" y="0"/>
                    <a:pt x="0" y="500"/>
                    <a:pt x="0" y="1106"/>
                  </a:cubicBezTo>
                  <a:cubicBezTo>
                    <a:pt x="0" y="1714"/>
                    <a:pt x="500" y="2214"/>
                    <a:pt x="1108" y="2214"/>
                  </a:cubicBezTo>
                  <a:cubicBezTo>
                    <a:pt x="1714" y="2214"/>
                    <a:pt x="2213" y="1714"/>
                    <a:pt x="2213" y="1106"/>
                  </a:cubicBezTo>
                  <a:cubicBezTo>
                    <a:pt x="2213" y="500"/>
                    <a:pt x="1714" y="0"/>
                    <a:pt x="1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0;p2">
              <a:extLst>
                <a:ext uri="{FF2B5EF4-FFF2-40B4-BE49-F238E27FC236}">
                  <a16:creationId xmlns:a16="http://schemas.microsoft.com/office/drawing/2014/main" id="{0817CF58-8C75-FE13-3789-C5A0760F59D6}"/>
                </a:ext>
              </a:extLst>
            </p:cNvPr>
            <p:cNvSpPr/>
            <p:nvPr/>
          </p:nvSpPr>
          <p:spPr>
            <a:xfrm>
              <a:off x="2126975" y="4326850"/>
              <a:ext cx="55375" cy="55350"/>
            </a:xfrm>
            <a:custGeom>
              <a:avLst/>
              <a:gdLst/>
              <a:ahLst/>
              <a:cxnLst/>
              <a:rect l="l" t="t" r="r" b="b"/>
              <a:pathLst>
                <a:path w="2215" h="2214" extrusionOk="0">
                  <a:moveTo>
                    <a:pt x="1109" y="0"/>
                  </a:moveTo>
                  <a:cubicBezTo>
                    <a:pt x="466" y="0"/>
                    <a:pt x="1" y="463"/>
                    <a:pt x="1" y="1106"/>
                  </a:cubicBezTo>
                  <a:cubicBezTo>
                    <a:pt x="1" y="1714"/>
                    <a:pt x="466" y="2214"/>
                    <a:pt x="1109" y="2214"/>
                  </a:cubicBezTo>
                  <a:cubicBezTo>
                    <a:pt x="1714" y="2214"/>
                    <a:pt x="2214" y="1714"/>
                    <a:pt x="2214" y="1106"/>
                  </a:cubicBezTo>
                  <a:cubicBezTo>
                    <a:pt x="2214" y="463"/>
                    <a:pt x="1714" y="0"/>
                    <a:pt x="11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1;p2">
              <a:extLst>
                <a:ext uri="{FF2B5EF4-FFF2-40B4-BE49-F238E27FC236}">
                  <a16:creationId xmlns:a16="http://schemas.microsoft.com/office/drawing/2014/main" id="{89231AD2-63FA-8C58-930B-F73660B5639F}"/>
                </a:ext>
              </a:extLst>
            </p:cNvPr>
            <p:cNvSpPr/>
            <p:nvPr/>
          </p:nvSpPr>
          <p:spPr>
            <a:xfrm>
              <a:off x="2126975" y="4153700"/>
              <a:ext cx="55375" cy="55350"/>
            </a:xfrm>
            <a:custGeom>
              <a:avLst/>
              <a:gdLst/>
              <a:ahLst/>
              <a:cxnLst/>
              <a:rect l="l" t="t" r="r" b="b"/>
              <a:pathLst>
                <a:path w="2215" h="2214" extrusionOk="0">
                  <a:moveTo>
                    <a:pt x="1109" y="0"/>
                  </a:moveTo>
                  <a:cubicBezTo>
                    <a:pt x="466" y="0"/>
                    <a:pt x="1" y="500"/>
                    <a:pt x="1" y="1106"/>
                  </a:cubicBezTo>
                  <a:cubicBezTo>
                    <a:pt x="1" y="1714"/>
                    <a:pt x="466" y="2214"/>
                    <a:pt x="1109" y="2214"/>
                  </a:cubicBezTo>
                  <a:cubicBezTo>
                    <a:pt x="1714" y="2214"/>
                    <a:pt x="2214" y="1714"/>
                    <a:pt x="2214" y="1106"/>
                  </a:cubicBezTo>
                  <a:cubicBezTo>
                    <a:pt x="2214" y="500"/>
                    <a:pt x="1714" y="0"/>
                    <a:pt x="11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2;p2">
              <a:extLst>
                <a:ext uri="{FF2B5EF4-FFF2-40B4-BE49-F238E27FC236}">
                  <a16:creationId xmlns:a16="http://schemas.microsoft.com/office/drawing/2014/main" id="{D8E1CB33-D6ED-9D04-DB47-5A8DE0EF8F1D}"/>
                </a:ext>
              </a:extLst>
            </p:cNvPr>
            <p:cNvSpPr/>
            <p:nvPr/>
          </p:nvSpPr>
          <p:spPr>
            <a:xfrm>
              <a:off x="2315350" y="4693650"/>
              <a:ext cx="55350" cy="55350"/>
            </a:xfrm>
            <a:custGeom>
              <a:avLst/>
              <a:gdLst/>
              <a:ahLst/>
              <a:cxnLst/>
              <a:rect l="l" t="t" r="r" b="b"/>
              <a:pathLst>
                <a:path w="2214" h="2214" extrusionOk="0">
                  <a:moveTo>
                    <a:pt x="1106" y="0"/>
                  </a:moveTo>
                  <a:cubicBezTo>
                    <a:pt x="500" y="0"/>
                    <a:pt x="0" y="466"/>
                    <a:pt x="0" y="1108"/>
                  </a:cubicBezTo>
                  <a:cubicBezTo>
                    <a:pt x="0" y="1714"/>
                    <a:pt x="500" y="2214"/>
                    <a:pt x="1106" y="2214"/>
                  </a:cubicBezTo>
                  <a:cubicBezTo>
                    <a:pt x="1714" y="2214"/>
                    <a:pt x="2214" y="1714"/>
                    <a:pt x="2214" y="1108"/>
                  </a:cubicBezTo>
                  <a:cubicBezTo>
                    <a:pt x="2214" y="466"/>
                    <a:pt x="1714" y="0"/>
                    <a:pt x="11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3;p2">
              <a:extLst>
                <a:ext uri="{FF2B5EF4-FFF2-40B4-BE49-F238E27FC236}">
                  <a16:creationId xmlns:a16="http://schemas.microsoft.com/office/drawing/2014/main" id="{85FD983F-0C65-3257-A589-2A437216AD1E}"/>
                </a:ext>
              </a:extLst>
            </p:cNvPr>
            <p:cNvSpPr/>
            <p:nvPr/>
          </p:nvSpPr>
          <p:spPr>
            <a:xfrm>
              <a:off x="2315350" y="4520500"/>
              <a:ext cx="55350" cy="55350"/>
            </a:xfrm>
            <a:custGeom>
              <a:avLst/>
              <a:gdLst/>
              <a:ahLst/>
              <a:cxnLst/>
              <a:rect l="l" t="t" r="r" b="b"/>
              <a:pathLst>
                <a:path w="2214" h="2214" extrusionOk="0">
                  <a:moveTo>
                    <a:pt x="1106" y="0"/>
                  </a:moveTo>
                  <a:cubicBezTo>
                    <a:pt x="500" y="0"/>
                    <a:pt x="0" y="500"/>
                    <a:pt x="0" y="1108"/>
                  </a:cubicBezTo>
                  <a:cubicBezTo>
                    <a:pt x="0" y="1714"/>
                    <a:pt x="500" y="2214"/>
                    <a:pt x="1106" y="2214"/>
                  </a:cubicBezTo>
                  <a:cubicBezTo>
                    <a:pt x="1714" y="2214"/>
                    <a:pt x="2214" y="1714"/>
                    <a:pt x="2214" y="1108"/>
                  </a:cubicBezTo>
                  <a:cubicBezTo>
                    <a:pt x="2214" y="500"/>
                    <a:pt x="1714" y="0"/>
                    <a:pt x="11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4;p2">
              <a:extLst>
                <a:ext uri="{FF2B5EF4-FFF2-40B4-BE49-F238E27FC236}">
                  <a16:creationId xmlns:a16="http://schemas.microsoft.com/office/drawing/2014/main" id="{E58846D1-3AA7-AF8A-F559-AF3EF23894BD}"/>
                </a:ext>
              </a:extLst>
            </p:cNvPr>
            <p:cNvSpPr/>
            <p:nvPr/>
          </p:nvSpPr>
          <p:spPr>
            <a:xfrm>
              <a:off x="2474225" y="4693650"/>
              <a:ext cx="55350" cy="55350"/>
            </a:xfrm>
            <a:custGeom>
              <a:avLst/>
              <a:gdLst/>
              <a:ahLst/>
              <a:cxnLst/>
              <a:rect l="l" t="t" r="r" b="b"/>
              <a:pathLst>
                <a:path w="2214" h="2214" extrusionOk="0">
                  <a:moveTo>
                    <a:pt x="1105" y="0"/>
                  </a:moveTo>
                  <a:cubicBezTo>
                    <a:pt x="500" y="0"/>
                    <a:pt x="0" y="466"/>
                    <a:pt x="0" y="1108"/>
                  </a:cubicBezTo>
                  <a:cubicBezTo>
                    <a:pt x="0" y="1714"/>
                    <a:pt x="500" y="2214"/>
                    <a:pt x="1105" y="2214"/>
                  </a:cubicBezTo>
                  <a:cubicBezTo>
                    <a:pt x="1714" y="2214"/>
                    <a:pt x="2214" y="1714"/>
                    <a:pt x="2214" y="1108"/>
                  </a:cubicBezTo>
                  <a:cubicBezTo>
                    <a:pt x="2214" y="466"/>
                    <a:pt x="1714" y="0"/>
                    <a:pt x="11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5;p2">
              <a:extLst>
                <a:ext uri="{FF2B5EF4-FFF2-40B4-BE49-F238E27FC236}">
                  <a16:creationId xmlns:a16="http://schemas.microsoft.com/office/drawing/2014/main" id="{5047DC29-0C19-B26B-C023-CEAD656C9905}"/>
                </a:ext>
              </a:extLst>
            </p:cNvPr>
            <p:cNvSpPr/>
            <p:nvPr/>
          </p:nvSpPr>
          <p:spPr>
            <a:xfrm>
              <a:off x="2474225" y="4520500"/>
              <a:ext cx="55350" cy="55350"/>
            </a:xfrm>
            <a:custGeom>
              <a:avLst/>
              <a:gdLst/>
              <a:ahLst/>
              <a:cxnLst/>
              <a:rect l="l" t="t" r="r" b="b"/>
              <a:pathLst>
                <a:path w="2214" h="2214" extrusionOk="0">
                  <a:moveTo>
                    <a:pt x="1105" y="0"/>
                  </a:moveTo>
                  <a:cubicBezTo>
                    <a:pt x="500" y="0"/>
                    <a:pt x="0" y="500"/>
                    <a:pt x="0" y="1108"/>
                  </a:cubicBezTo>
                  <a:cubicBezTo>
                    <a:pt x="0" y="1714"/>
                    <a:pt x="500" y="2214"/>
                    <a:pt x="1105" y="2214"/>
                  </a:cubicBezTo>
                  <a:cubicBezTo>
                    <a:pt x="1714" y="2214"/>
                    <a:pt x="2214" y="1714"/>
                    <a:pt x="2214" y="1108"/>
                  </a:cubicBezTo>
                  <a:cubicBezTo>
                    <a:pt x="2214" y="500"/>
                    <a:pt x="1714" y="0"/>
                    <a:pt x="11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6;p2">
              <a:extLst>
                <a:ext uri="{FF2B5EF4-FFF2-40B4-BE49-F238E27FC236}">
                  <a16:creationId xmlns:a16="http://schemas.microsoft.com/office/drawing/2014/main" id="{7D46DC9D-B578-4B6E-BFC3-23897AC1005E}"/>
                </a:ext>
              </a:extLst>
            </p:cNvPr>
            <p:cNvSpPr/>
            <p:nvPr/>
          </p:nvSpPr>
          <p:spPr>
            <a:xfrm>
              <a:off x="2315350" y="4326850"/>
              <a:ext cx="55350" cy="55350"/>
            </a:xfrm>
            <a:custGeom>
              <a:avLst/>
              <a:gdLst/>
              <a:ahLst/>
              <a:cxnLst/>
              <a:rect l="l" t="t" r="r" b="b"/>
              <a:pathLst>
                <a:path w="2214" h="2214" extrusionOk="0">
                  <a:moveTo>
                    <a:pt x="1106" y="0"/>
                  </a:moveTo>
                  <a:cubicBezTo>
                    <a:pt x="500" y="0"/>
                    <a:pt x="0" y="463"/>
                    <a:pt x="0" y="1106"/>
                  </a:cubicBezTo>
                  <a:cubicBezTo>
                    <a:pt x="0" y="1714"/>
                    <a:pt x="500" y="2214"/>
                    <a:pt x="1106" y="2214"/>
                  </a:cubicBezTo>
                  <a:cubicBezTo>
                    <a:pt x="1714" y="2214"/>
                    <a:pt x="2214" y="1714"/>
                    <a:pt x="2214" y="1106"/>
                  </a:cubicBezTo>
                  <a:cubicBezTo>
                    <a:pt x="2214" y="463"/>
                    <a:pt x="1714" y="0"/>
                    <a:pt x="11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7;p2">
              <a:extLst>
                <a:ext uri="{FF2B5EF4-FFF2-40B4-BE49-F238E27FC236}">
                  <a16:creationId xmlns:a16="http://schemas.microsoft.com/office/drawing/2014/main" id="{70882F0A-02B7-D203-83AF-94DD0C40622E}"/>
                </a:ext>
              </a:extLst>
            </p:cNvPr>
            <p:cNvSpPr/>
            <p:nvPr/>
          </p:nvSpPr>
          <p:spPr>
            <a:xfrm>
              <a:off x="2315350" y="4153700"/>
              <a:ext cx="55350" cy="55350"/>
            </a:xfrm>
            <a:custGeom>
              <a:avLst/>
              <a:gdLst/>
              <a:ahLst/>
              <a:cxnLst/>
              <a:rect l="l" t="t" r="r" b="b"/>
              <a:pathLst>
                <a:path w="2214" h="2214" extrusionOk="0">
                  <a:moveTo>
                    <a:pt x="1106" y="0"/>
                  </a:moveTo>
                  <a:cubicBezTo>
                    <a:pt x="500" y="0"/>
                    <a:pt x="0" y="500"/>
                    <a:pt x="0" y="1106"/>
                  </a:cubicBezTo>
                  <a:cubicBezTo>
                    <a:pt x="0" y="1714"/>
                    <a:pt x="500" y="2214"/>
                    <a:pt x="1106" y="2214"/>
                  </a:cubicBezTo>
                  <a:cubicBezTo>
                    <a:pt x="1714" y="2214"/>
                    <a:pt x="2214" y="1714"/>
                    <a:pt x="2214" y="1106"/>
                  </a:cubicBezTo>
                  <a:cubicBezTo>
                    <a:pt x="2214" y="500"/>
                    <a:pt x="1714" y="0"/>
                    <a:pt x="11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78;p2">
              <a:extLst>
                <a:ext uri="{FF2B5EF4-FFF2-40B4-BE49-F238E27FC236}">
                  <a16:creationId xmlns:a16="http://schemas.microsoft.com/office/drawing/2014/main" id="{0ECBBC9B-F58E-0C90-EF80-7F74DAF2DA69}"/>
                </a:ext>
              </a:extLst>
            </p:cNvPr>
            <p:cNvSpPr/>
            <p:nvPr/>
          </p:nvSpPr>
          <p:spPr>
            <a:xfrm>
              <a:off x="2474225" y="4326850"/>
              <a:ext cx="55350" cy="55350"/>
            </a:xfrm>
            <a:custGeom>
              <a:avLst/>
              <a:gdLst/>
              <a:ahLst/>
              <a:cxnLst/>
              <a:rect l="l" t="t" r="r" b="b"/>
              <a:pathLst>
                <a:path w="2214" h="2214" extrusionOk="0">
                  <a:moveTo>
                    <a:pt x="1105" y="0"/>
                  </a:moveTo>
                  <a:cubicBezTo>
                    <a:pt x="500" y="0"/>
                    <a:pt x="0" y="463"/>
                    <a:pt x="0" y="1106"/>
                  </a:cubicBezTo>
                  <a:cubicBezTo>
                    <a:pt x="0" y="1714"/>
                    <a:pt x="500" y="2214"/>
                    <a:pt x="1105" y="2214"/>
                  </a:cubicBezTo>
                  <a:cubicBezTo>
                    <a:pt x="1714" y="2214"/>
                    <a:pt x="2214" y="1714"/>
                    <a:pt x="2214" y="1106"/>
                  </a:cubicBezTo>
                  <a:cubicBezTo>
                    <a:pt x="2214" y="463"/>
                    <a:pt x="1714" y="0"/>
                    <a:pt x="11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79;p2">
              <a:extLst>
                <a:ext uri="{FF2B5EF4-FFF2-40B4-BE49-F238E27FC236}">
                  <a16:creationId xmlns:a16="http://schemas.microsoft.com/office/drawing/2014/main" id="{05447CA3-532A-E588-ACFC-DDF691080A2A}"/>
                </a:ext>
              </a:extLst>
            </p:cNvPr>
            <p:cNvSpPr/>
            <p:nvPr/>
          </p:nvSpPr>
          <p:spPr>
            <a:xfrm>
              <a:off x="2474225" y="4153700"/>
              <a:ext cx="55350" cy="55350"/>
            </a:xfrm>
            <a:custGeom>
              <a:avLst/>
              <a:gdLst/>
              <a:ahLst/>
              <a:cxnLst/>
              <a:rect l="l" t="t" r="r" b="b"/>
              <a:pathLst>
                <a:path w="2214" h="2214" extrusionOk="0">
                  <a:moveTo>
                    <a:pt x="1105" y="0"/>
                  </a:moveTo>
                  <a:cubicBezTo>
                    <a:pt x="500" y="0"/>
                    <a:pt x="0" y="500"/>
                    <a:pt x="0" y="1106"/>
                  </a:cubicBezTo>
                  <a:cubicBezTo>
                    <a:pt x="0" y="1714"/>
                    <a:pt x="500" y="2214"/>
                    <a:pt x="1105" y="2214"/>
                  </a:cubicBezTo>
                  <a:cubicBezTo>
                    <a:pt x="1714" y="2214"/>
                    <a:pt x="2214" y="1714"/>
                    <a:pt x="2214" y="1106"/>
                  </a:cubicBezTo>
                  <a:cubicBezTo>
                    <a:pt x="2214" y="500"/>
                    <a:pt x="1714" y="0"/>
                    <a:pt x="11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639239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descr="街の高層ビルの眺め">
            <a:extLst>
              <a:ext uri="{FF2B5EF4-FFF2-40B4-BE49-F238E27FC236}">
                <a16:creationId xmlns:a16="http://schemas.microsoft.com/office/drawing/2014/main" id="{F89134CB-040C-3A57-473E-84C97C118E2A}"/>
              </a:ext>
            </a:extLst>
          </p:cNvPr>
          <p:cNvPicPr>
            <a:picLocks noChangeAspect="1"/>
          </p:cNvPicPr>
          <p:nvPr/>
        </p:nvPicPr>
        <p:blipFill rotWithShape="1">
          <a:blip r:embed="rId3">
            <a:extLst>
              <a:ext uri="{28A0092B-C50C-407E-A947-70E740481C1C}">
                <a14:useLocalDpi xmlns:a14="http://schemas.microsoft.com/office/drawing/2010/main" val="0"/>
              </a:ext>
            </a:extLst>
          </a:blip>
          <a:srcRect b="15691"/>
          <a:stretch/>
        </p:blipFill>
        <p:spPr>
          <a:xfrm>
            <a:off x="-12590" y="0"/>
            <a:ext cx="12201525" cy="6858000"/>
          </a:xfrm>
          <a:prstGeom prst="rect">
            <a:avLst/>
          </a:prstGeom>
        </p:spPr>
      </p:pic>
      <p:sp>
        <p:nvSpPr>
          <p:cNvPr id="14" name="正方形/長方形 13">
            <a:extLst>
              <a:ext uri="{FF2B5EF4-FFF2-40B4-BE49-F238E27FC236}">
                <a16:creationId xmlns:a16="http://schemas.microsoft.com/office/drawing/2014/main" id="{A2C88F40-D0B6-1E82-CF71-7522A7CFF86C}"/>
              </a:ext>
            </a:extLst>
          </p:cNvPr>
          <p:cNvSpPr/>
          <p:nvPr/>
        </p:nvSpPr>
        <p:spPr>
          <a:xfrm>
            <a:off x="818984" y="3061252"/>
            <a:ext cx="11373016" cy="3059492"/>
          </a:xfrm>
          <a:prstGeom prst="rect">
            <a:avLst/>
          </a:prstGeom>
          <a:solidFill>
            <a:srgbClr val="6DCCC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楕円 21">
            <a:extLst>
              <a:ext uri="{FF2B5EF4-FFF2-40B4-BE49-F238E27FC236}">
                <a16:creationId xmlns:a16="http://schemas.microsoft.com/office/drawing/2014/main" id="{51D305A6-3CCC-6803-48CD-EF3AA5EA966B}"/>
              </a:ext>
            </a:extLst>
          </p:cNvPr>
          <p:cNvSpPr/>
          <p:nvPr/>
        </p:nvSpPr>
        <p:spPr>
          <a:xfrm>
            <a:off x="163396" y="395665"/>
            <a:ext cx="2436550" cy="2430128"/>
          </a:xfrm>
          <a:prstGeom prst="ellipse">
            <a:avLst/>
          </a:prstGeom>
          <a:solidFill>
            <a:srgbClr val="A2DED7"/>
          </a:solidFill>
          <a:ln>
            <a:noFill/>
          </a:ln>
          <a:effectLst>
            <a:softEdge rad="698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楕円 22">
            <a:extLst>
              <a:ext uri="{FF2B5EF4-FFF2-40B4-BE49-F238E27FC236}">
                <a16:creationId xmlns:a16="http://schemas.microsoft.com/office/drawing/2014/main" id="{05B2B79A-777E-D925-3D61-43BE7A5FD658}"/>
              </a:ext>
            </a:extLst>
          </p:cNvPr>
          <p:cNvSpPr/>
          <p:nvPr/>
        </p:nvSpPr>
        <p:spPr>
          <a:xfrm>
            <a:off x="6442600" y="1898443"/>
            <a:ext cx="2436550" cy="2430128"/>
          </a:xfrm>
          <a:prstGeom prst="ellipse">
            <a:avLst/>
          </a:prstGeom>
          <a:solidFill>
            <a:srgbClr val="A2DED7"/>
          </a:solidFill>
          <a:ln>
            <a:noFill/>
          </a:ln>
          <a:effectLst>
            <a:softEdge rad="698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楕円 23">
            <a:extLst>
              <a:ext uri="{FF2B5EF4-FFF2-40B4-BE49-F238E27FC236}">
                <a16:creationId xmlns:a16="http://schemas.microsoft.com/office/drawing/2014/main" id="{2F0E5FBB-06CA-DD2A-A4C8-BB50690BE121}"/>
              </a:ext>
            </a:extLst>
          </p:cNvPr>
          <p:cNvSpPr/>
          <p:nvPr/>
        </p:nvSpPr>
        <p:spPr>
          <a:xfrm>
            <a:off x="3542821" y="3832573"/>
            <a:ext cx="2436550" cy="2430128"/>
          </a:xfrm>
          <a:prstGeom prst="ellipse">
            <a:avLst/>
          </a:prstGeom>
          <a:solidFill>
            <a:srgbClr val="A2DED7"/>
          </a:solidFill>
          <a:ln>
            <a:noFill/>
          </a:ln>
          <a:effectLst>
            <a:softEdge rad="698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楕円 19">
            <a:extLst>
              <a:ext uri="{FF2B5EF4-FFF2-40B4-BE49-F238E27FC236}">
                <a16:creationId xmlns:a16="http://schemas.microsoft.com/office/drawing/2014/main" id="{FF954331-4827-2760-33C5-BC87B19F3653}"/>
              </a:ext>
            </a:extLst>
          </p:cNvPr>
          <p:cNvSpPr/>
          <p:nvPr/>
        </p:nvSpPr>
        <p:spPr>
          <a:xfrm>
            <a:off x="-420679" y="5187082"/>
            <a:ext cx="2436550" cy="2430128"/>
          </a:xfrm>
          <a:prstGeom prst="ellipse">
            <a:avLst/>
          </a:prstGeom>
          <a:solidFill>
            <a:srgbClr val="A2DED7"/>
          </a:solidFill>
          <a:ln>
            <a:noFill/>
          </a:ln>
          <a:effectLst>
            <a:softEdge rad="698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1" name="楕円 20">
            <a:extLst>
              <a:ext uri="{FF2B5EF4-FFF2-40B4-BE49-F238E27FC236}">
                <a16:creationId xmlns:a16="http://schemas.microsoft.com/office/drawing/2014/main" id="{07ED63B8-BAF9-7141-39D3-1DB8318607F6}"/>
              </a:ext>
            </a:extLst>
          </p:cNvPr>
          <p:cNvSpPr/>
          <p:nvPr/>
        </p:nvSpPr>
        <p:spPr>
          <a:xfrm>
            <a:off x="10565509" y="-182952"/>
            <a:ext cx="2436550" cy="2430128"/>
          </a:xfrm>
          <a:prstGeom prst="ellipse">
            <a:avLst/>
          </a:prstGeom>
          <a:solidFill>
            <a:srgbClr val="A2DED7"/>
          </a:solidFill>
          <a:ln>
            <a:noFill/>
          </a:ln>
          <a:effectLst>
            <a:softEdge rad="635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2" name="コネクタ: カギ線 41">
            <a:extLst>
              <a:ext uri="{FF2B5EF4-FFF2-40B4-BE49-F238E27FC236}">
                <a16:creationId xmlns:a16="http://schemas.microsoft.com/office/drawing/2014/main" id="{86FA1876-6A38-59DB-290D-C72CCFF39E7E}"/>
              </a:ext>
            </a:extLst>
          </p:cNvPr>
          <p:cNvCxnSpPr>
            <a:cxnSpLocks/>
          </p:cNvCxnSpPr>
          <p:nvPr/>
        </p:nvCxnSpPr>
        <p:spPr>
          <a:xfrm>
            <a:off x="8786191" y="395665"/>
            <a:ext cx="1488220" cy="5330599"/>
          </a:xfrm>
          <a:prstGeom prst="bentConnector4">
            <a:avLst>
              <a:gd name="adj1" fmla="val 202537"/>
              <a:gd name="adj2" fmla="val 113536"/>
            </a:avLst>
          </a:prstGeom>
          <a:noFill/>
          <a:ln w="38100" cap="rnd">
            <a:solidFill>
              <a:schemeClr val="tx1">
                <a:lumMod val="95000"/>
                <a:lumOff val="5000"/>
              </a:schemeClr>
            </a:solidFill>
            <a:round/>
          </a:ln>
        </p:spPr>
        <p:style>
          <a:lnRef idx="2">
            <a:schemeClr val="accent1">
              <a:shade val="50000"/>
            </a:schemeClr>
          </a:lnRef>
          <a:fillRef idx="1">
            <a:schemeClr val="accent1"/>
          </a:fillRef>
          <a:effectRef idx="0">
            <a:schemeClr val="accent1"/>
          </a:effectRef>
          <a:fontRef idx="minor">
            <a:schemeClr val="lt1"/>
          </a:fontRef>
        </p:style>
      </p:cxnSp>
      <p:cxnSp>
        <p:nvCxnSpPr>
          <p:cNvPr id="48" name="コネクタ: カギ線 47">
            <a:extLst>
              <a:ext uri="{FF2B5EF4-FFF2-40B4-BE49-F238E27FC236}">
                <a16:creationId xmlns:a16="http://schemas.microsoft.com/office/drawing/2014/main" id="{9D26AC2D-BC11-DBD0-B5E4-08EF61D9B890}"/>
              </a:ext>
            </a:extLst>
          </p:cNvPr>
          <p:cNvCxnSpPr>
            <a:cxnSpLocks/>
          </p:cNvCxnSpPr>
          <p:nvPr/>
        </p:nvCxnSpPr>
        <p:spPr>
          <a:xfrm rot="16200000" flipH="1" flipV="1">
            <a:off x="4930808" y="4151624"/>
            <a:ext cx="3828789" cy="805206"/>
          </a:xfrm>
          <a:prstGeom prst="bentConnector4">
            <a:avLst>
              <a:gd name="adj1" fmla="val -58927"/>
              <a:gd name="adj2" fmla="val 848268"/>
            </a:avLst>
          </a:prstGeom>
          <a:noFill/>
          <a:ln w="38100" cap="rnd">
            <a:solidFill>
              <a:schemeClr val="tx1">
                <a:lumMod val="95000"/>
                <a:lumOff val="5000"/>
              </a:schemeClr>
            </a:solidFill>
            <a:round/>
          </a:ln>
        </p:spPr>
        <p:style>
          <a:lnRef idx="2">
            <a:schemeClr val="accent1">
              <a:shade val="50000"/>
            </a:schemeClr>
          </a:lnRef>
          <a:fillRef idx="1">
            <a:schemeClr val="accent1"/>
          </a:fillRef>
          <a:effectRef idx="0">
            <a:schemeClr val="accent1"/>
          </a:effectRef>
          <a:fontRef idx="minor">
            <a:schemeClr val="lt1"/>
          </a:fontRef>
        </p:style>
      </p:cxnSp>
      <p:sp>
        <p:nvSpPr>
          <p:cNvPr id="15" name="テキスト ボックス 14">
            <a:extLst>
              <a:ext uri="{FF2B5EF4-FFF2-40B4-BE49-F238E27FC236}">
                <a16:creationId xmlns:a16="http://schemas.microsoft.com/office/drawing/2014/main" id="{B22481AB-93A9-7C3B-9B0A-863CC1282CC6}"/>
              </a:ext>
            </a:extLst>
          </p:cNvPr>
          <p:cNvSpPr txBox="1"/>
          <p:nvPr/>
        </p:nvSpPr>
        <p:spPr>
          <a:xfrm>
            <a:off x="1220398" y="3384210"/>
            <a:ext cx="8451838" cy="1920526"/>
          </a:xfrm>
          <a:prstGeom prst="rect">
            <a:avLst/>
          </a:prstGeom>
          <a:noFill/>
        </p:spPr>
        <p:txBody>
          <a:bodyPr wrap="square" rtlCol="0">
            <a:spAutoFit/>
          </a:bodyPr>
          <a:lstStyle/>
          <a:p>
            <a:pPr>
              <a:lnSpc>
                <a:spcPct val="90000"/>
              </a:lnSpc>
            </a:pPr>
            <a:r>
              <a:rPr kumimoji="1" lang="en-US" altLang="ja-JP" sz="6600" dirty="0">
                <a:latin typeface="Impact" panose="020B0806030902050204" pitchFamily="34" charset="0"/>
              </a:rPr>
              <a:t>Business English</a:t>
            </a:r>
          </a:p>
          <a:p>
            <a:pPr>
              <a:lnSpc>
                <a:spcPct val="90000"/>
              </a:lnSpc>
            </a:pPr>
            <a:r>
              <a:rPr lang="en-US" altLang="ja-JP" sz="6600" dirty="0">
                <a:latin typeface="Impact" panose="020B0806030902050204" pitchFamily="34" charset="0"/>
              </a:rPr>
              <a:t>Course</a:t>
            </a:r>
            <a:endParaRPr kumimoji="1" lang="ja-JP" altLang="en-US" sz="6600" dirty="0">
              <a:latin typeface="Impact" panose="020B0806030902050204" pitchFamily="34" charset="0"/>
            </a:endParaRPr>
          </a:p>
        </p:txBody>
      </p:sp>
      <p:sp>
        <p:nvSpPr>
          <p:cNvPr id="2" name="テキスト ボックス 1">
            <a:extLst>
              <a:ext uri="{FF2B5EF4-FFF2-40B4-BE49-F238E27FC236}">
                <a16:creationId xmlns:a16="http://schemas.microsoft.com/office/drawing/2014/main" id="{8B294240-EA21-6676-B168-753564C8CA0E}"/>
              </a:ext>
            </a:extLst>
          </p:cNvPr>
          <p:cNvSpPr txBox="1"/>
          <p:nvPr/>
        </p:nvSpPr>
        <p:spPr>
          <a:xfrm>
            <a:off x="1227851" y="5339367"/>
            <a:ext cx="5211683" cy="523220"/>
          </a:xfrm>
          <a:prstGeom prst="rect">
            <a:avLst/>
          </a:prstGeom>
          <a:noFill/>
        </p:spPr>
        <p:txBody>
          <a:bodyPr wrap="none" rtlCol="0">
            <a:spAutoFit/>
          </a:bodyPr>
          <a:lstStyle/>
          <a:p>
            <a:r>
              <a:rPr kumimoji="1" lang="ja-JP" altLang="en-US" sz="2800" b="1" dirty="0">
                <a:latin typeface="メイリオ" panose="020B0604030504040204" pitchFamily="50" charset="-128"/>
                <a:ea typeface="メイリオ" panose="020B0604030504040204" pitchFamily="50" charset="-128"/>
              </a:rPr>
              <a:t>ビジネスイングリッシュ実践編</a:t>
            </a:r>
          </a:p>
        </p:txBody>
      </p:sp>
    </p:spTree>
    <p:extLst>
      <p:ext uri="{BB962C8B-B14F-4D97-AF65-F5344CB8AC3E}">
        <p14:creationId xmlns:p14="http://schemas.microsoft.com/office/powerpoint/2010/main" val="21662471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グループ化 15">
            <a:extLst>
              <a:ext uri="{FF2B5EF4-FFF2-40B4-BE49-F238E27FC236}">
                <a16:creationId xmlns:a16="http://schemas.microsoft.com/office/drawing/2014/main" id="{82C074CF-1AEB-11D5-F2AD-788406AA62F6}"/>
              </a:ext>
            </a:extLst>
          </p:cNvPr>
          <p:cNvGrpSpPr/>
          <p:nvPr/>
        </p:nvGrpSpPr>
        <p:grpSpPr>
          <a:xfrm>
            <a:off x="8815137" y="4787080"/>
            <a:ext cx="3376864" cy="3117111"/>
            <a:chOff x="8815137" y="4787080"/>
            <a:chExt cx="3376864" cy="3117111"/>
          </a:xfrm>
          <a:effectLst>
            <a:outerShdw blurRad="50800" dist="38100" dir="2700000" algn="tl" rotWithShape="0">
              <a:prstClr val="black">
                <a:alpha val="40000"/>
              </a:prstClr>
            </a:outerShdw>
          </a:effectLst>
        </p:grpSpPr>
        <p:sp>
          <p:nvSpPr>
            <p:cNvPr id="11" name="二等辺三角形 10">
              <a:extLst>
                <a:ext uri="{FF2B5EF4-FFF2-40B4-BE49-F238E27FC236}">
                  <a16:creationId xmlns:a16="http://schemas.microsoft.com/office/drawing/2014/main" id="{38E2FCFD-F690-0183-7E33-362243C83E3F}"/>
                </a:ext>
              </a:extLst>
            </p:cNvPr>
            <p:cNvSpPr/>
            <p:nvPr/>
          </p:nvSpPr>
          <p:spPr>
            <a:xfrm rot="5400000">
              <a:off x="10308750" y="6020941"/>
              <a:ext cx="2078069" cy="1688432"/>
            </a:xfrm>
            <a:prstGeom prst="triangle">
              <a:avLst/>
            </a:prstGeom>
            <a:solidFill>
              <a:srgbClr val="52BE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2" name="二等辺三角形 11">
              <a:extLst>
                <a:ext uri="{FF2B5EF4-FFF2-40B4-BE49-F238E27FC236}">
                  <a16:creationId xmlns:a16="http://schemas.microsoft.com/office/drawing/2014/main" id="{621516D8-CF32-0875-BDE5-F0CBEB1CB22E}"/>
                </a:ext>
              </a:extLst>
            </p:cNvPr>
            <p:cNvSpPr/>
            <p:nvPr/>
          </p:nvSpPr>
          <p:spPr>
            <a:xfrm rot="16200000">
              <a:off x="8620318" y="6020941"/>
              <a:ext cx="2078069" cy="168843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二等辺三角形 12">
              <a:extLst>
                <a:ext uri="{FF2B5EF4-FFF2-40B4-BE49-F238E27FC236}">
                  <a16:creationId xmlns:a16="http://schemas.microsoft.com/office/drawing/2014/main" id="{541D03FF-A49E-35F6-E65F-EE76CFB66345}"/>
                </a:ext>
              </a:extLst>
            </p:cNvPr>
            <p:cNvSpPr/>
            <p:nvPr/>
          </p:nvSpPr>
          <p:spPr>
            <a:xfrm rot="16200000">
              <a:off x="10308750" y="4981899"/>
              <a:ext cx="2078069" cy="1688432"/>
            </a:xfrm>
            <a:prstGeom prst="triangle">
              <a:avLst/>
            </a:prstGeom>
            <a:solidFill>
              <a:srgbClr val="6666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grpSp>
      <p:grpSp>
        <p:nvGrpSpPr>
          <p:cNvPr id="15" name="グループ化 14">
            <a:extLst>
              <a:ext uri="{FF2B5EF4-FFF2-40B4-BE49-F238E27FC236}">
                <a16:creationId xmlns:a16="http://schemas.microsoft.com/office/drawing/2014/main" id="{8CB4B815-0578-FBC4-BF92-C196406AB954}"/>
              </a:ext>
            </a:extLst>
          </p:cNvPr>
          <p:cNvGrpSpPr/>
          <p:nvPr/>
        </p:nvGrpSpPr>
        <p:grpSpPr>
          <a:xfrm>
            <a:off x="5438274" y="2708996"/>
            <a:ext cx="6753727" cy="5195195"/>
            <a:chOff x="5438274" y="2708996"/>
            <a:chExt cx="6753727" cy="5195195"/>
          </a:xfrm>
          <a:effectLst>
            <a:outerShdw blurRad="50800" dist="38100" dir="2700000" algn="tl" rotWithShape="0">
              <a:prstClr val="black">
                <a:alpha val="40000"/>
              </a:prstClr>
            </a:outerShdw>
          </a:effectLst>
        </p:grpSpPr>
        <p:sp>
          <p:nvSpPr>
            <p:cNvPr id="4" name="二等辺三角形 3">
              <a:extLst>
                <a:ext uri="{FF2B5EF4-FFF2-40B4-BE49-F238E27FC236}">
                  <a16:creationId xmlns:a16="http://schemas.microsoft.com/office/drawing/2014/main" id="{316A0A89-F6DD-5C77-F356-0CB6E0EBAC73}"/>
                </a:ext>
              </a:extLst>
            </p:cNvPr>
            <p:cNvSpPr/>
            <p:nvPr/>
          </p:nvSpPr>
          <p:spPr>
            <a:xfrm rot="5400000">
              <a:off x="8620318" y="4981899"/>
              <a:ext cx="2078069" cy="1688432"/>
            </a:xfrm>
            <a:prstGeom prst="triangle">
              <a:avLst/>
            </a:prstGeom>
            <a:solidFill>
              <a:schemeClr val="bg1"/>
            </a:solidFill>
            <a:ln>
              <a:noFill/>
            </a:ln>
            <a:effectLst>
              <a:innerShdw blurRad="63500" dist="50800" dir="13500000">
                <a:schemeClr val="bg1">
                  <a:lumMod val="85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二等辺三角形 4">
              <a:extLst>
                <a:ext uri="{FF2B5EF4-FFF2-40B4-BE49-F238E27FC236}">
                  <a16:creationId xmlns:a16="http://schemas.microsoft.com/office/drawing/2014/main" id="{A8EBCC28-4813-D61E-EDA8-DF52B4D66130}"/>
                </a:ext>
              </a:extLst>
            </p:cNvPr>
            <p:cNvSpPr/>
            <p:nvPr/>
          </p:nvSpPr>
          <p:spPr>
            <a:xfrm rot="16200000">
              <a:off x="6931887" y="4981899"/>
              <a:ext cx="2078069" cy="1688432"/>
            </a:xfrm>
            <a:prstGeom prst="triangle">
              <a:avLst/>
            </a:prstGeom>
            <a:solidFill>
              <a:srgbClr val="52BE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二等辺三角形 5">
              <a:extLst>
                <a:ext uri="{FF2B5EF4-FFF2-40B4-BE49-F238E27FC236}">
                  <a16:creationId xmlns:a16="http://schemas.microsoft.com/office/drawing/2014/main" id="{79674CB2-F665-87BB-05A0-BDF1C129E0A1}"/>
                </a:ext>
              </a:extLst>
            </p:cNvPr>
            <p:cNvSpPr/>
            <p:nvPr/>
          </p:nvSpPr>
          <p:spPr>
            <a:xfrm rot="5400000">
              <a:off x="10308750" y="3942857"/>
              <a:ext cx="2078069" cy="1688432"/>
            </a:xfrm>
            <a:prstGeom prst="triangl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二等辺三角形 6">
              <a:extLst>
                <a:ext uri="{FF2B5EF4-FFF2-40B4-BE49-F238E27FC236}">
                  <a16:creationId xmlns:a16="http://schemas.microsoft.com/office/drawing/2014/main" id="{D78868BA-2A85-4B04-4650-38C8868911EA}"/>
                </a:ext>
              </a:extLst>
            </p:cNvPr>
            <p:cNvSpPr/>
            <p:nvPr/>
          </p:nvSpPr>
          <p:spPr>
            <a:xfrm rot="16200000">
              <a:off x="8620318" y="3942857"/>
              <a:ext cx="2078069" cy="1688432"/>
            </a:xfrm>
            <a:prstGeom prst="triangle">
              <a:avLst/>
            </a:prstGeom>
            <a:solidFill>
              <a:srgbClr val="6666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二等辺三角形 7">
              <a:extLst>
                <a:ext uri="{FF2B5EF4-FFF2-40B4-BE49-F238E27FC236}">
                  <a16:creationId xmlns:a16="http://schemas.microsoft.com/office/drawing/2014/main" id="{67AED772-AEAC-C92F-5B88-FDBE65595118}"/>
                </a:ext>
              </a:extLst>
            </p:cNvPr>
            <p:cNvSpPr/>
            <p:nvPr/>
          </p:nvSpPr>
          <p:spPr>
            <a:xfrm rot="16200000">
              <a:off x="10308750" y="2903815"/>
              <a:ext cx="2078069" cy="1688432"/>
            </a:xfrm>
            <a:prstGeom prst="triangle">
              <a:avLst/>
            </a:prstGeom>
            <a:solidFill>
              <a:srgbClr val="52BE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二等辺三角形 8">
              <a:extLst>
                <a:ext uri="{FF2B5EF4-FFF2-40B4-BE49-F238E27FC236}">
                  <a16:creationId xmlns:a16="http://schemas.microsoft.com/office/drawing/2014/main" id="{17AD709B-6F53-ED7F-7D78-68B039493506}"/>
                </a:ext>
              </a:extLst>
            </p:cNvPr>
            <p:cNvSpPr/>
            <p:nvPr/>
          </p:nvSpPr>
          <p:spPr>
            <a:xfrm rot="5400000">
              <a:off x="6931887" y="6020941"/>
              <a:ext cx="2078069" cy="1688432"/>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二等辺三角形 9">
              <a:extLst>
                <a:ext uri="{FF2B5EF4-FFF2-40B4-BE49-F238E27FC236}">
                  <a16:creationId xmlns:a16="http://schemas.microsoft.com/office/drawing/2014/main" id="{6CBC685A-1AFB-B9D7-5AE8-54C1D3282ACA}"/>
                </a:ext>
              </a:extLst>
            </p:cNvPr>
            <p:cNvSpPr/>
            <p:nvPr/>
          </p:nvSpPr>
          <p:spPr>
            <a:xfrm rot="16200000">
              <a:off x="5243455" y="6020941"/>
              <a:ext cx="2078069" cy="168843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7" name="正方形/長方形 16">
            <a:extLst>
              <a:ext uri="{FF2B5EF4-FFF2-40B4-BE49-F238E27FC236}">
                <a16:creationId xmlns:a16="http://schemas.microsoft.com/office/drawing/2014/main" id="{33A29758-6D15-A127-DEF5-D0090139E985}"/>
              </a:ext>
            </a:extLst>
          </p:cNvPr>
          <p:cNvSpPr/>
          <p:nvPr/>
        </p:nvSpPr>
        <p:spPr>
          <a:xfrm rot="19704444">
            <a:off x="-1931264" y="-2734896"/>
            <a:ext cx="15292137" cy="8668758"/>
          </a:xfrm>
          <a:prstGeom prst="rect">
            <a:avLst/>
          </a:prstGeom>
          <a:solidFill>
            <a:srgbClr val="D5EFFF"/>
          </a:solidFill>
          <a:ln>
            <a:noFill/>
          </a:ln>
          <a:effectLst>
            <a:outerShdw blurRad="508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2" name="グループ化 21">
            <a:extLst>
              <a:ext uri="{FF2B5EF4-FFF2-40B4-BE49-F238E27FC236}">
                <a16:creationId xmlns:a16="http://schemas.microsoft.com/office/drawing/2014/main" id="{8225876E-D39E-2DA0-5F86-6DB0D0A2487D}"/>
              </a:ext>
            </a:extLst>
          </p:cNvPr>
          <p:cNvGrpSpPr/>
          <p:nvPr/>
        </p:nvGrpSpPr>
        <p:grpSpPr>
          <a:xfrm>
            <a:off x="-1696453" y="-3154394"/>
            <a:ext cx="6753727" cy="5195195"/>
            <a:chOff x="5438274" y="2708996"/>
            <a:chExt cx="6753727" cy="5195195"/>
          </a:xfrm>
          <a:effectLst>
            <a:outerShdw blurRad="50800" dist="38100" dir="2700000" algn="tl" rotWithShape="0">
              <a:prstClr val="black">
                <a:alpha val="40000"/>
              </a:prstClr>
            </a:outerShdw>
          </a:effectLst>
        </p:grpSpPr>
        <p:sp>
          <p:nvSpPr>
            <p:cNvPr id="23" name="二等辺三角形 22">
              <a:extLst>
                <a:ext uri="{FF2B5EF4-FFF2-40B4-BE49-F238E27FC236}">
                  <a16:creationId xmlns:a16="http://schemas.microsoft.com/office/drawing/2014/main" id="{D4865585-624D-4AE2-C9A7-2FD3F2763B43}"/>
                </a:ext>
              </a:extLst>
            </p:cNvPr>
            <p:cNvSpPr/>
            <p:nvPr/>
          </p:nvSpPr>
          <p:spPr>
            <a:xfrm rot="5400000">
              <a:off x="8620318" y="4981899"/>
              <a:ext cx="2078069" cy="1688432"/>
            </a:xfrm>
            <a:prstGeom prst="triangle">
              <a:avLst/>
            </a:prstGeom>
            <a:solidFill>
              <a:schemeClr val="bg1"/>
            </a:solidFill>
            <a:ln>
              <a:noFill/>
            </a:ln>
            <a:effectLst>
              <a:innerShdw blurRad="63500" dist="50800" dir="13500000">
                <a:schemeClr val="bg1">
                  <a:lumMod val="85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二等辺三角形 23">
              <a:extLst>
                <a:ext uri="{FF2B5EF4-FFF2-40B4-BE49-F238E27FC236}">
                  <a16:creationId xmlns:a16="http://schemas.microsoft.com/office/drawing/2014/main" id="{916C2D51-EE63-D894-6D88-948E569B1DA8}"/>
                </a:ext>
              </a:extLst>
            </p:cNvPr>
            <p:cNvSpPr/>
            <p:nvPr/>
          </p:nvSpPr>
          <p:spPr>
            <a:xfrm rot="16200000">
              <a:off x="6931887" y="4981899"/>
              <a:ext cx="2078069" cy="1688432"/>
            </a:xfrm>
            <a:prstGeom prst="triangle">
              <a:avLst/>
            </a:prstGeom>
            <a:solidFill>
              <a:srgbClr val="52BE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二等辺三角形 24">
              <a:extLst>
                <a:ext uri="{FF2B5EF4-FFF2-40B4-BE49-F238E27FC236}">
                  <a16:creationId xmlns:a16="http://schemas.microsoft.com/office/drawing/2014/main" id="{EEAB53A5-3482-46D4-E012-83DED7CAF915}"/>
                </a:ext>
              </a:extLst>
            </p:cNvPr>
            <p:cNvSpPr/>
            <p:nvPr/>
          </p:nvSpPr>
          <p:spPr>
            <a:xfrm rot="5400000">
              <a:off x="10308750" y="3942857"/>
              <a:ext cx="2078069" cy="1688432"/>
            </a:xfrm>
            <a:prstGeom prst="triangl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二等辺三角形 25">
              <a:extLst>
                <a:ext uri="{FF2B5EF4-FFF2-40B4-BE49-F238E27FC236}">
                  <a16:creationId xmlns:a16="http://schemas.microsoft.com/office/drawing/2014/main" id="{7AC13FDE-F50C-D094-50F7-84BA2581D25B}"/>
                </a:ext>
              </a:extLst>
            </p:cNvPr>
            <p:cNvSpPr/>
            <p:nvPr/>
          </p:nvSpPr>
          <p:spPr>
            <a:xfrm rot="16200000">
              <a:off x="8620318" y="3942857"/>
              <a:ext cx="2078069" cy="1688432"/>
            </a:xfrm>
            <a:prstGeom prst="triangle">
              <a:avLst/>
            </a:prstGeom>
            <a:solidFill>
              <a:srgbClr val="6666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二等辺三角形 26">
              <a:extLst>
                <a:ext uri="{FF2B5EF4-FFF2-40B4-BE49-F238E27FC236}">
                  <a16:creationId xmlns:a16="http://schemas.microsoft.com/office/drawing/2014/main" id="{D0941255-CCC1-2DF5-927D-B1949658164F}"/>
                </a:ext>
              </a:extLst>
            </p:cNvPr>
            <p:cNvSpPr/>
            <p:nvPr/>
          </p:nvSpPr>
          <p:spPr>
            <a:xfrm rot="16200000">
              <a:off x="10308750" y="2903815"/>
              <a:ext cx="2078069" cy="1688432"/>
            </a:xfrm>
            <a:prstGeom prst="triangle">
              <a:avLst/>
            </a:prstGeom>
            <a:solidFill>
              <a:srgbClr val="52BE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二等辺三角形 27">
              <a:extLst>
                <a:ext uri="{FF2B5EF4-FFF2-40B4-BE49-F238E27FC236}">
                  <a16:creationId xmlns:a16="http://schemas.microsoft.com/office/drawing/2014/main" id="{36B76DEE-8632-3F2D-EAFE-9ACD70417656}"/>
                </a:ext>
              </a:extLst>
            </p:cNvPr>
            <p:cNvSpPr/>
            <p:nvPr/>
          </p:nvSpPr>
          <p:spPr>
            <a:xfrm rot="5400000">
              <a:off x="6931887" y="6020941"/>
              <a:ext cx="2078069" cy="1688432"/>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二等辺三角形 28">
              <a:extLst>
                <a:ext uri="{FF2B5EF4-FFF2-40B4-BE49-F238E27FC236}">
                  <a16:creationId xmlns:a16="http://schemas.microsoft.com/office/drawing/2014/main" id="{E66D1BE3-E5A9-B8AE-4352-9DA7CF29AA64}"/>
                </a:ext>
              </a:extLst>
            </p:cNvPr>
            <p:cNvSpPr/>
            <p:nvPr/>
          </p:nvSpPr>
          <p:spPr>
            <a:xfrm rot="16200000">
              <a:off x="5243455" y="6020941"/>
              <a:ext cx="2078069" cy="168843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30" name="テキスト ボックス 29">
            <a:extLst>
              <a:ext uri="{FF2B5EF4-FFF2-40B4-BE49-F238E27FC236}">
                <a16:creationId xmlns:a16="http://schemas.microsoft.com/office/drawing/2014/main" id="{B7B3D278-3DB3-C8BF-8F3C-9C32CAD571EA}"/>
              </a:ext>
            </a:extLst>
          </p:cNvPr>
          <p:cNvSpPr txBox="1"/>
          <p:nvPr/>
        </p:nvSpPr>
        <p:spPr>
          <a:xfrm>
            <a:off x="1680409" y="2515353"/>
            <a:ext cx="6103250" cy="1538883"/>
          </a:xfrm>
          <a:prstGeom prst="rect">
            <a:avLst/>
          </a:prstGeom>
          <a:noFill/>
        </p:spPr>
        <p:txBody>
          <a:bodyPr wrap="square" rtlCol="0">
            <a:spAutoFit/>
          </a:bodyPr>
          <a:lstStyle/>
          <a:p>
            <a:pPr>
              <a:lnSpc>
                <a:spcPct val="120000"/>
              </a:lnSpc>
            </a:pPr>
            <a:r>
              <a:rPr kumimoji="1" lang="ja-JP" altLang="en-US" sz="4000" dirty="0">
                <a:solidFill>
                  <a:schemeClr val="tx1">
                    <a:lumMod val="95000"/>
                    <a:lumOff val="5000"/>
                  </a:schemeClr>
                </a:solidFill>
                <a:latin typeface="メイリオ" panose="020B0604030504040204" pitchFamily="50" charset="-128"/>
                <a:ea typeface="メイリオ" panose="020B0604030504040204" pitchFamily="50" charset="-128"/>
              </a:rPr>
              <a:t>地球上で一番、</a:t>
            </a:r>
            <a:r>
              <a:rPr lang="ja-JP" altLang="en-US" sz="4000" dirty="0">
                <a:solidFill>
                  <a:schemeClr val="tx1">
                    <a:lumMod val="95000"/>
                    <a:lumOff val="5000"/>
                  </a:schemeClr>
                </a:solidFill>
                <a:latin typeface="メイリオ" panose="020B0604030504040204" pitchFamily="50" charset="-128"/>
                <a:ea typeface="メイリオ" panose="020B0604030504040204" pitchFamily="50" charset="-128"/>
              </a:rPr>
              <a:t>お客様を</a:t>
            </a:r>
            <a:endParaRPr lang="en-US" altLang="ja-JP" sz="4000" dirty="0">
              <a:solidFill>
                <a:schemeClr val="tx1">
                  <a:lumMod val="95000"/>
                  <a:lumOff val="5000"/>
                </a:schemeClr>
              </a:solidFill>
              <a:latin typeface="メイリオ" panose="020B0604030504040204" pitchFamily="50" charset="-128"/>
              <a:ea typeface="メイリオ" panose="020B0604030504040204" pitchFamily="50" charset="-128"/>
            </a:endParaRPr>
          </a:p>
          <a:p>
            <a:pPr>
              <a:lnSpc>
                <a:spcPct val="120000"/>
              </a:lnSpc>
            </a:pPr>
            <a:r>
              <a:rPr lang="ja-JP" altLang="en-US" sz="4000" dirty="0">
                <a:solidFill>
                  <a:schemeClr val="tx1">
                    <a:lumMod val="95000"/>
                    <a:lumOff val="5000"/>
                  </a:schemeClr>
                </a:solidFill>
                <a:latin typeface="メイリオ" panose="020B0604030504040204" pitchFamily="50" charset="-128"/>
                <a:ea typeface="メイリオ" panose="020B0604030504040204" pitchFamily="50" charset="-128"/>
              </a:rPr>
              <a:t>大切にする会社でいよう</a:t>
            </a:r>
            <a:endParaRPr kumimoji="1" lang="ja-JP" altLang="en-US" sz="4000" dirty="0">
              <a:solidFill>
                <a:schemeClr val="tx1">
                  <a:lumMod val="95000"/>
                  <a:lumOff val="5000"/>
                </a:schemeClr>
              </a:solidFill>
              <a:latin typeface="メイリオ" panose="020B0604030504040204" pitchFamily="50" charset="-128"/>
              <a:ea typeface="メイリオ" panose="020B0604030504040204" pitchFamily="50" charset="-128"/>
            </a:endParaRPr>
          </a:p>
        </p:txBody>
      </p:sp>
      <p:sp>
        <p:nvSpPr>
          <p:cNvPr id="31" name="テキスト ボックス 30">
            <a:extLst>
              <a:ext uri="{FF2B5EF4-FFF2-40B4-BE49-F238E27FC236}">
                <a16:creationId xmlns:a16="http://schemas.microsoft.com/office/drawing/2014/main" id="{E8D5056E-CB59-414C-9F58-D1A818C46ECA}"/>
              </a:ext>
            </a:extLst>
          </p:cNvPr>
          <p:cNvSpPr txBox="1"/>
          <p:nvPr/>
        </p:nvSpPr>
        <p:spPr>
          <a:xfrm>
            <a:off x="1688430" y="4301087"/>
            <a:ext cx="4559969" cy="665952"/>
          </a:xfrm>
          <a:prstGeom prst="rect">
            <a:avLst/>
          </a:prstGeom>
          <a:noFill/>
        </p:spPr>
        <p:txBody>
          <a:bodyPr wrap="square" rtlCol="0">
            <a:spAutoFit/>
          </a:bodyPr>
          <a:lstStyle>
            <a:defPPr>
              <a:defRPr lang="ja-JP"/>
            </a:defPPr>
            <a:lvl1pPr>
              <a:lnSpc>
                <a:spcPct val="120000"/>
              </a:lnSpc>
              <a:defRPr sz="3200" b="1">
                <a:latin typeface="Noto Sans JP" panose="020B0500000000000000" pitchFamily="34" charset="-128"/>
                <a:ea typeface="Noto Sans JP" panose="020B0500000000000000" pitchFamily="34" charset="-128"/>
              </a:defRPr>
            </a:lvl1pPr>
          </a:lstStyle>
          <a:p>
            <a:r>
              <a:rPr lang="ja-JP" altLang="en-US" sz="1050" b="0" dirty="0">
                <a:solidFill>
                  <a:schemeClr val="tx1">
                    <a:lumMod val="95000"/>
                    <a:lumOff val="5000"/>
                  </a:schemeClr>
                </a:solidFill>
                <a:latin typeface="メイリオ" panose="020B0604030504040204" pitchFamily="50" charset="-128"/>
                <a:ea typeface="メイリオ" panose="020B0604030504040204" pitchFamily="50" charset="-128"/>
              </a:rPr>
              <a:t>社員がチームや地域を超えて団結できるのは、全員が顧客を喜ばせ顧客の生活をより充実させるために一丸となって革新的な製品、サービス、アイデアを考えているからです。あなたも一緒に挑戦してみませんか。</a:t>
            </a:r>
          </a:p>
        </p:txBody>
      </p:sp>
      <p:sp>
        <p:nvSpPr>
          <p:cNvPr id="32" name="テキスト ボックス 31">
            <a:extLst>
              <a:ext uri="{FF2B5EF4-FFF2-40B4-BE49-F238E27FC236}">
                <a16:creationId xmlns:a16="http://schemas.microsoft.com/office/drawing/2014/main" id="{5DC7AF8F-AF43-3BCB-E301-1A9847922E6B}"/>
              </a:ext>
            </a:extLst>
          </p:cNvPr>
          <p:cNvSpPr txBox="1"/>
          <p:nvPr/>
        </p:nvSpPr>
        <p:spPr>
          <a:xfrm>
            <a:off x="498407" y="519500"/>
            <a:ext cx="1218603" cy="264688"/>
          </a:xfrm>
          <a:prstGeom prst="rect">
            <a:avLst/>
          </a:prstGeom>
          <a:noFill/>
        </p:spPr>
        <p:txBody>
          <a:bodyPr wrap="none" rtlCol="0">
            <a:spAutoFit/>
          </a:bodyPr>
          <a:lstStyle/>
          <a:p>
            <a:pPr>
              <a:lnSpc>
                <a:spcPct val="80000"/>
              </a:lnSpc>
            </a:pPr>
            <a:r>
              <a:rPr kumimoji="1" lang="en-US" altLang="ja-JP" sz="1400" dirty="0" err="1">
                <a:solidFill>
                  <a:schemeClr val="tx1">
                    <a:lumMod val="95000"/>
                    <a:lumOff val="5000"/>
                  </a:schemeClr>
                </a:solidFill>
                <a:latin typeface="Century Gothic" panose="020B0502020202020204" pitchFamily="34" charset="0"/>
                <a:ea typeface="GeosansLight" panose="02000603020000020003" pitchFamily="2" charset="-128"/>
                <a:cs typeface="Calibri" panose="020F0502020204030204" pitchFamily="34" charset="0"/>
              </a:rPr>
              <a:t>Blockdesign</a:t>
            </a:r>
            <a:endParaRPr kumimoji="1" lang="ja-JP" altLang="en-US" sz="1400" dirty="0">
              <a:solidFill>
                <a:schemeClr val="tx1">
                  <a:lumMod val="95000"/>
                  <a:lumOff val="5000"/>
                </a:schemeClr>
              </a:solidFill>
              <a:latin typeface="Century Gothic" panose="020B0502020202020204" pitchFamily="34" charset="0"/>
              <a:ea typeface="GeosansLight" panose="02000603020000020003" pitchFamily="2" charset="-128"/>
              <a:cs typeface="Calibri" panose="020F0502020204030204" pitchFamily="34" charset="0"/>
            </a:endParaRPr>
          </a:p>
        </p:txBody>
      </p:sp>
    </p:spTree>
    <p:extLst>
      <p:ext uri="{BB962C8B-B14F-4D97-AF65-F5344CB8AC3E}">
        <p14:creationId xmlns:p14="http://schemas.microsoft.com/office/powerpoint/2010/main" val="681399044"/>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103</TotalTime>
  <Words>109</Words>
  <Application>Microsoft Macintosh PowerPoint</Application>
  <PresentationFormat>ワイド画面</PresentationFormat>
  <Paragraphs>28</Paragraphs>
  <Slides>5</Slides>
  <Notes>5</Notes>
  <HiddenSlides>0</HiddenSlides>
  <MMClips>0</MMClips>
  <ScaleCrop>false</ScaleCrop>
  <HeadingPairs>
    <vt:vector size="6" baseType="variant">
      <vt:variant>
        <vt:lpstr>使用されているフォント</vt:lpstr>
      </vt:variant>
      <vt:variant>
        <vt:i4>9</vt:i4>
      </vt:variant>
      <vt:variant>
        <vt:lpstr>テーマ</vt:lpstr>
      </vt:variant>
      <vt:variant>
        <vt:i4>1</vt:i4>
      </vt:variant>
      <vt:variant>
        <vt:lpstr>スライド タイトル</vt:lpstr>
      </vt:variant>
      <vt:variant>
        <vt:i4>5</vt:i4>
      </vt:variant>
    </vt:vector>
  </HeadingPairs>
  <TitlesOfParts>
    <vt:vector size="15" baseType="lpstr">
      <vt:lpstr>游ゴシック Light</vt:lpstr>
      <vt:lpstr>Bahnschrift</vt:lpstr>
      <vt:lpstr>Impact</vt:lpstr>
      <vt:lpstr>BIZ UDPゴシック</vt:lpstr>
      <vt:lpstr>游ゴシック</vt:lpstr>
      <vt:lpstr>Arial</vt:lpstr>
      <vt:lpstr>Century Gothic</vt:lpstr>
      <vt:lpstr>メイリオ</vt:lpstr>
      <vt:lpstr>Poppins SemiBold</vt:lpstr>
      <vt:lpstr>Office テーマ</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白木 久弥子</dc:creator>
  <cp:lastModifiedBy>熊谷千春</cp:lastModifiedBy>
  <cp:revision>5</cp:revision>
  <dcterms:created xsi:type="dcterms:W3CDTF">2022-09-09T05:36:46Z</dcterms:created>
  <dcterms:modified xsi:type="dcterms:W3CDTF">2023-01-23T09:00:11Z</dcterms:modified>
</cp:coreProperties>
</file>